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notesSlides/notesSlide49.xml" ContentType="application/vnd.openxmlformats-officedocument.presentationml.notesSlide+xml"/>
  <Override PartName="/ppt/ink/ink5.xml" ContentType="application/inkml+xml"/>
  <Override PartName="/ppt/ink/ink6.xml" ContentType="application/inkml+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8" r:id="rId1"/>
  </p:sldMasterIdLst>
  <p:notesMasterIdLst>
    <p:notesMasterId r:id="rId65"/>
  </p:notesMasterIdLst>
  <p:sldIdLst>
    <p:sldId id="256" r:id="rId2"/>
    <p:sldId id="257" r:id="rId3"/>
    <p:sldId id="258" r:id="rId4"/>
    <p:sldId id="259" r:id="rId5"/>
    <p:sldId id="311" r:id="rId6"/>
    <p:sldId id="312" r:id="rId7"/>
    <p:sldId id="315" r:id="rId8"/>
    <p:sldId id="316" r:id="rId9"/>
    <p:sldId id="313" r:id="rId10"/>
    <p:sldId id="314"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4" r:id="rId25"/>
    <p:sldId id="275" r:id="rId26"/>
    <p:sldId id="276" r:id="rId27"/>
    <p:sldId id="277" r:id="rId28"/>
    <p:sldId id="278" r:id="rId29"/>
    <p:sldId id="279" r:id="rId30"/>
    <p:sldId id="280" r:id="rId31"/>
    <p:sldId id="317" r:id="rId32"/>
    <p:sldId id="281" r:id="rId33"/>
    <p:sldId id="318"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320" r:id="rId47"/>
    <p:sldId id="295" r:id="rId48"/>
    <p:sldId id="296" r:id="rId49"/>
    <p:sldId id="297" r:id="rId50"/>
    <p:sldId id="298" r:id="rId51"/>
    <p:sldId id="299" r:id="rId52"/>
    <p:sldId id="300" r:id="rId53"/>
    <p:sldId id="301" r:id="rId54"/>
    <p:sldId id="302" r:id="rId55"/>
    <p:sldId id="319" r:id="rId56"/>
    <p:sldId id="303" r:id="rId57"/>
    <p:sldId id="304" r:id="rId58"/>
    <p:sldId id="305" r:id="rId59"/>
    <p:sldId id="306" r:id="rId60"/>
    <p:sldId id="307" r:id="rId61"/>
    <p:sldId id="308" r:id="rId62"/>
    <p:sldId id="309" r:id="rId63"/>
    <p:sldId id="310" r:id="rId64"/>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CC09BEB-A5EC-4100-A041-1AD05FF62844}" v="368" dt="2021-09-14T02:32:51.554"/>
    <p1510:client id="{4059CEDF-DDCD-4117-873A-7889E013BF26}" v="203" dt="2021-09-14T18:27:19.353"/>
    <p1510:client id="{5457BF39-5E80-4513-8D02-CFED3A6FD7E4}" v="5" dt="2021-09-16T22:51:17.803"/>
    <p1510:client id="{8E26DA22-6AFB-4592-8F6B-2277E8A530F1}" v="182" dt="2021-09-09T01:16:45.822"/>
    <p1510:client id="{A8558823-C7CA-445E-84D0-12058A070471}" v="1060" dt="2021-09-14T12:25:55.6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varScale="1">
        <p:scale>
          <a:sx n="100" d="100"/>
          <a:sy n="100" d="100"/>
        </p:scale>
        <p:origin x="0" y="0"/>
      </p:cViewPr>
      <p:guideLst>
        <p:guide orient="horz" pos="1620"/>
        <p:guide pos="2880"/>
      </p:guideLst>
    </p:cSldViewPr>
  </p:slide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71"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ana Guenther" userId="bf29f71594c2aba6" providerId="Windows Live" clId="Web-{A8558823-C7CA-445E-84D0-12058A070471}"/>
    <pc:docChg chg="addSld delSld modSld">
      <pc:chgData name="Shana Guenther" userId="bf29f71594c2aba6" providerId="Windows Live" clId="Web-{A8558823-C7CA-445E-84D0-12058A070471}" dt="2021-09-14T12:25:55.669" v="1025" actId="1076"/>
      <pc:docMkLst>
        <pc:docMk/>
      </pc:docMkLst>
      <pc:sldChg chg="delSp del">
        <pc:chgData name="Shana Guenther" userId="bf29f71594c2aba6" providerId="Windows Live" clId="Web-{A8558823-C7CA-445E-84D0-12058A070471}" dt="2021-09-14T12:16:58.436" v="808"/>
        <pc:sldMkLst>
          <pc:docMk/>
          <pc:sldMk cId="0" sldId="273"/>
        </pc:sldMkLst>
        <pc:picChg chg="del">
          <ac:chgData name="Shana Guenther" userId="bf29f71594c2aba6" providerId="Windows Live" clId="Web-{A8558823-C7CA-445E-84D0-12058A070471}" dt="2021-09-14T12:16:54.686" v="807"/>
          <ac:picMkLst>
            <pc:docMk/>
            <pc:sldMk cId="0" sldId="273"/>
            <ac:picMk id="261" creationId="{00000000-0000-0000-0000-000000000000}"/>
          </ac:picMkLst>
        </pc:picChg>
      </pc:sldChg>
      <pc:sldChg chg="modSp">
        <pc:chgData name="Shana Guenther" userId="bf29f71594c2aba6" providerId="Windows Live" clId="Web-{A8558823-C7CA-445E-84D0-12058A070471}" dt="2021-09-14T12:24:56.341" v="1017" actId="20577"/>
        <pc:sldMkLst>
          <pc:docMk/>
          <pc:sldMk cId="0" sldId="276"/>
        </pc:sldMkLst>
        <pc:spChg chg="mod">
          <ac:chgData name="Shana Guenther" userId="bf29f71594c2aba6" providerId="Windows Live" clId="Web-{A8558823-C7CA-445E-84D0-12058A070471}" dt="2021-09-14T12:24:56.341" v="1017" actId="20577"/>
          <ac:spMkLst>
            <pc:docMk/>
            <pc:sldMk cId="0" sldId="276"/>
            <ac:spMk id="279" creationId="{00000000-0000-0000-0000-000000000000}"/>
          </ac:spMkLst>
        </pc:spChg>
      </pc:sldChg>
      <pc:sldChg chg="addSp delSp modSp">
        <pc:chgData name="Shana Guenther" userId="bf29f71594c2aba6" providerId="Windows Live" clId="Web-{A8558823-C7CA-445E-84D0-12058A070471}" dt="2021-09-14T12:25:55.669" v="1025" actId="1076"/>
        <pc:sldMkLst>
          <pc:docMk/>
          <pc:sldMk cId="0" sldId="277"/>
        </pc:sldMkLst>
        <pc:spChg chg="mod">
          <ac:chgData name="Shana Guenther" userId="bf29f71594c2aba6" providerId="Windows Live" clId="Web-{A8558823-C7CA-445E-84D0-12058A070471}" dt="2021-09-14T12:25:18.826" v="1020" actId="14100"/>
          <ac:spMkLst>
            <pc:docMk/>
            <pc:sldMk cId="0" sldId="277"/>
            <ac:spMk id="285" creationId="{00000000-0000-0000-0000-000000000000}"/>
          </ac:spMkLst>
        </pc:spChg>
        <pc:picChg chg="add mod">
          <ac:chgData name="Shana Guenther" userId="bf29f71594c2aba6" providerId="Windows Live" clId="Web-{A8558823-C7CA-445E-84D0-12058A070471}" dt="2021-09-14T12:25:55.669" v="1025" actId="1076"/>
          <ac:picMkLst>
            <pc:docMk/>
            <pc:sldMk cId="0" sldId="277"/>
            <ac:picMk id="2" creationId="{82305DF2-4A1B-427B-9093-AE601F0FCAEE}"/>
          </ac:picMkLst>
        </pc:picChg>
        <pc:picChg chg="mod">
          <ac:chgData name="Shana Guenther" userId="bf29f71594c2aba6" providerId="Windows Live" clId="Web-{A8558823-C7CA-445E-84D0-12058A070471}" dt="2021-09-14T12:25:20.685" v="1021" actId="1076"/>
          <ac:picMkLst>
            <pc:docMk/>
            <pc:sldMk cId="0" sldId="277"/>
            <ac:picMk id="286" creationId="{00000000-0000-0000-0000-000000000000}"/>
          </ac:picMkLst>
        </pc:picChg>
        <pc:picChg chg="del mod">
          <ac:chgData name="Shana Guenther" userId="bf29f71594c2aba6" providerId="Windows Live" clId="Web-{A8558823-C7CA-445E-84D0-12058A070471}" dt="2021-09-14T12:25:52.451" v="1024"/>
          <ac:picMkLst>
            <pc:docMk/>
            <pc:sldMk cId="0" sldId="277"/>
            <ac:picMk id="287" creationId="{00000000-0000-0000-0000-000000000000}"/>
          </ac:picMkLst>
        </pc:picChg>
      </pc:sldChg>
      <pc:sldChg chg="addSp delSp modSp">
        <pc:chgData name="Shana Guenther" userId="bf29f71594c2aba6" providerId="Windows Live" clId="Web-{A8558823-C7CA-445E-84D0-12058A070471}" dt="2021-09-14T11:25:43.887" v="318" actId="20577"/>
        <pc:sldMkLst>
          <pc:docMk/>
          <pc:sldMk cId="0" sldId="281"/>
        </pc:sldMkLst>
        <pc:spChg chg="mod">
          <ac:chgData name="Shana Guenther" userId="bf29f71594c2aba6" providerId="Windows Live" clId="Web-{A8558823-C7CA-445E-84D0-12058A070471}" dt="2021-09-14T11:25:43.887" v="318" actId="20577"/>
          <ac:spMkLst>
            <pc:docMk/>
            <pc:sldMk cId="0" sldId="281"/>
            <ac:spMk id="310" creationId="{00000000-0000-0000-0000-000000000000}"/>
          </ac:spMkLst>
        </pc:spChg>
        <pc:picChg chg="add del mod">
          <ac:chgData name="Shana Guenther" userId="bf29f71594c2aba6" providerId="Windows Live" clId="Web-{A8558823-C7CA-445E-84D0-12058A070471}" dt="2021-09-14T11:22:01.529" v="126"/>
          <ac:picMkLst>
            <pc:docMk/>
            <pc:sldMk cId="0" sldId="281"/>
            <ac:picMk id="2" creationId="{8FB266B9-319D-411A-B6C1-2398520AE948}"/>
          </ac:picMkLst>
        </pc:picChg>
        <pc:picChg chg="add mod">
          <ac:chgData name="Shana Guenther" userId="bf29f71594c2aba6" providerId="Windows Live" clId="Web-{A8558823-C7CA-445E-84D0-12058A070471}" dt="2021-09-14T11:22:03.326" v="127" actId="1076"/>
          <ac:picMkLst>
            <pc:docMk/>
            <pc:sldMk cId="0" sldId="281"/>
            <ac:picMk id="3" creationId="{2D212B73-7AE1-4DE3-A52F-6207D8D7C201}"/>
          </ac:picMkLst>
        </pc:picChg>
        <pc:picChg chg="del">
          <ac:chgData name="Shana Guenther" userId="bf29f71594c2aba6" providerId="Windows Live" clId="Web-{A8558823-C7CA-445E-84D0-12058A070471}" dt="2021-09-14T11:21:00.046" v="121"/>
          <ac:picMkLst>
            <pc:docMk/>
            <pc:sldMk cId="0" sldId="281"/>
            <ac:picMk id="311" creationId="{00000000-0000-0000-0000-000000000000}"/>
          </ac:picMkLst>
        </pc:picChg>
      </pc:sldChg>
      <pc:sldChg chg="del">
        <pc:chgData name="Shana Guenther" userId="bf29f71594c2aba6" providerId="Windows Live" clId="Web-{A8558823-C7CA-445E-84D0-12058A070471}" dt="2021-09-14T11:26:22.215" v="319"/>
        <pc:sldMkLst>
          <pc:docMk/>
          <pc:sldMk cId="0" sldId="282"/>
        </pc:sldMkLst>
      </pc:sldChg>
      <pc:sldChg chg="modSp">
        <pc:chgData name="Shana Guenther" userId="bf29f71594c2aba6" providerId="Windows Live" clId="Web-{A8558823-C7CA-445E-84D0-12058A070471}" dt="2021-09-14T11:27:12.589" v="331" actId="20577"/>
        <pc:sldMkLst>
          <pc:docMk/>
          <pc:sldMk cId="0" sldId="283"/>
        </pc:sldMkLst>
        <pc:spChg chg="mod">
          <ac:chgData name="Shana Guenther" userId="bf29f71594c2aba6" providerId="Windows Live" clId="Web-{A8558823-C7CA-445E-84D0-12058A070471}" dt="2021-09-14T11:27:12.589" v="331" actId="20577"/>
          <ac:spMkLst>
            <pc:docMk/>
            <pc:sldMk cId="0" sldId="283"/>
            <ac:spMk id="324" creationId="{00000000-0000-0000-0000-000000000000}"/>
          </ac:spMkLst>
        </pc:spChg>
      </pc:sldChg>
      <pc:sldChg chg="modSp">
        <pc:chgData name="Shana Guenther" userId="bf29f71594c2aba6" providerId="Windows Live" clId="Web-{A8558823-C7CA-445E-84D0-12058A070471}" dt="2021-09-14T11:27:32.073" v="333" actId="20577"/>
        <pc:sldMkLst>
          <pc:docMk/>
          <pc:sldMk cId="0" sldId="284"/>
        </pc:sldMkLst>
        <pc:spChg chg="mod">
          <ac:chgData name="Shana Guenther" userId="bf29f71594c2aba6" providerId="Windows Live" clId="Web-{A8558823-C7CA-445E-84D0-12058A070471}" dt="2021-09-14T11:27:32.073" v="333" actId="20577"/>
          <ac:spMkLst>
            <pc:docMk/>
            <pc:sldMk cId="0" sldId="284"/>
            <ac:spMk id="331" creationId="{00000000-0000-0000-0000-000000000000}"/>
          </ac:spMkLst>
        </pc:spChg>
      </pc:sldChg>
      <pc:sldChg chg="addSp delSp modSp">
        <pc:chgData name="Shana Guenther" userId="bf29f71594c2aba6" providerId="Windows Live" clId="Web-{A8558823-C7CA-445E-84D0-12058A070471}" dt="2021-09-14T11:31:41.562" v="351" actId="1076"/>
        <pc:sldMkLst>
          <pc:docMk/>
          <pc:sldMk cId="0" sldId="286"/>
        </pc:sldMkLst>
        <pc:spChg chg="mod">
          <ac:chgData name="Shana Guenther" userId="bf29f71594c2aba6" providerId="Windows Live" clId="Web-{A8558823-C7CA-445E-84D0-12058A070471}" dt="2021-09-14T11:31:34.140" v="349" actId="14100"/>
          <ac:spMkLst>
            <pc:docMk/>
            <pc:sldMk cId="0" sldId="286"/>
            <ac:spMk id="345" creationId="{00000000-0000-0000-0000-000000000000}"/>
          </ac:spMkLst>
        </pc:spChg>
        <pc:picChg chg="add del mod">
          <ac:chgData name="Shana Guenther" userId="bf29f71594c2aba6" providerId="Windows Live" clId="Web-{A8558823-C7CA-445E-84D0-12058A070471}" dt="2021-09-14T11:30:33.937" v="336"/>
          <ac:picMkLst>
            <pc:docMk/>
            <pc:sldMk cId="0" sldId="286"/>
            <ac:picMk id="2" creationId="{FE6EACC1-E1F7-4318-A548-4D70E7C9A7EB}"/>
          </ac:picMkLst>
        </pc:picChg>
        <pc:picChg chg="add mod">
          <ac:chgData name="Shana Guenther" userId="bf29f71594c2aba6" providerId="Windows Live" clId="Web-{A8558823-C7CA-445E-84D0-12058A070471}" dt="2021-09-14T11:31:41.562" v="351" actId="1076"/>
          <ac:picMkLst>
            <pc:docMk/>
            <pc:sldMk cId="0" sldId="286"/>
            <ac:picMk id="3" creationId="{E7A2658D-A7EB-4579-B88B-C2023CB4A96B}"/>
          </ac:picMkLst>
        </pc:picChg>
        <pc:picChg chg="del">
          <ac:chgData name="Shana Guenther" userId="bf29f71594c2aba6" providerId="Windows Live" clId="Web-{A8558823-C7CA-445E-84D0-12058A070471}" dt="2021-09-14T11:29:45.181" v="335"/>
          <ac:picMkLst>
            <pc:docMk/>
            <pc:sldMk cId="0" sldId="286"/>
            <ac:picMk id="346" creationId="{00000000-0000-0000-0000-000000000000}"/>
          </ac:picMkLst>
        </pc:picChg>
      </pc:sldChg>
      <pc:sldChg chg="addSp modSp">
        <pc:chgData name="Shana Guenther" userId="bf29f71594c2aba6" providerId="Windows Live" clId="Web-{A8558823-C7CA-445E-84D0-12058A070471}" dt="2021-09-14T11:38:51.441" v="358" actId="1076"/>
        <pc:sldMkLst>
          <pc:docMk/>
          <pc:sldMk cId="0" sldId="287"/>
        </pc:sldMkLst>
        <pc:spChg chg="mod">
          <ac:chgData name="Shana Guenther" userId="bf29f71594c2aba6" providerId="Windows Live" clId="Web-{A8558823-C7CA-445E-84D0-12058A070471}" dt="2021-09-14T11:38:40.269" v="354" actId="14100"/>
          <ac:spMkLst>
            <pc:docMk/>
            <pc:sldMk cId="0" sldId="287"/>
            <ac:spMk id="352" creationId="{00000000-0000-0000-0000-000000000000}"/>
          </ac:spMkLst>
        </pc:spChg>
        <pc:picChg chg="add mod">
          <ac:chgData name="Shana Guenther" userId="bf29f71594c2aba6" providerId="Windows Live" clId="Web-{A8558823-C7CA-445E-84D0-12058A070471}" dt="2021-09-14T11:38:51.441" v="358" actId="1076"/>
          <ac:picMkLst>
            <pc:docMk/>
            <pc:sldMk cId="0" sldId="287"/>
            <ac:picMk id="2" creationId="{A6778F33-5879-4E16-A4F4-078DB2EB7FFC}"/>
          </ac:picMkLst>
        </pc:picChg>
      </pc:sldChg>
      <pc:sldChg chg="addSp delSp modSp">
        <pc:chgData name="Shana Guenther" userId="bf29f71594c2aba6" providerId="Windows Live" clId="Web-{A8558823-C7CA-445E-84D0-12058A070471}" dt="2021-09-14T11:42:33.971" v="459" actId="1076"/>
        <pc:sldMkLst>
          <pc:docMk/>
          <pc:sldMk cId="0" sldId="288"/>
        </pc:sldMkLst>
        <pc:spChg chg="mod">
          <ac:chgData name="Shana Guenther" userId="bf29f71594c2aba6" providerId="Windows Live" clId="Web-{A8558823-C7CA-445E-84D0-12058A070471}" dt="2021-09-14T11:42:33.971" v="459" actId="1076"/>
          <ac:spMkLst>
            <pc:docMk/>
            <pc:sldMk cId="0" sldId="288"/>
            <ac:spMk id="358" creationId="{00000000-0000-0000-0000-000000000000}"/>
          </ac:spMkLst>
        </pc:spChg>
        <pc:picChg chg="add del mod">
          <ac:chgData name="Shana Guenther" userId="bf29f71594c2aba6" providerId="Windows Live" clId="Web-{A8558823-C7CA-445E-84D0-12058A070471}" dt="2021-09-14T11:42:02.127" v="454"/>
          <ac:picMkLst>
            <pc:docMk/>
            <pc:sldMk cId="0" sldId="288"/>
            <ac:picMk id="2" creationId="{52939B39-37F0-4A37-9420-8A9856506835}"/>
          </ac:picMkLst>
        </pc:picChg>
        <pc:picChg chg="add mod">
          <ac:chgData name="Shana Guenther" userId="bf29f71594c2aba6" providerId="Windows Live" clId="Web-{A8558823-C7CA-445E-84D0-12058A070471}" dt="2021-09-14T11:42:26.221" v="458" actId="1076"/>
          <ac:picMkLst>
            <pc:docMk/>
            <pc:sldMk cId="0" sldId="288"/>
            <ac:picMk id="3" creationId="{9E067B07-C142-4CFF-ACB1-E33ED526DCB3}"/>
          </ac:picMkLst>
        </pc:picChg>
      </pc:sldChg>
      <pc:sldChg chg="addSp delSp modSp">
        <pc:chgData name="Shana Guenther" userId="bf29f71594c2aba6" providerId="Windows Live" clId="Web-{A8558823-C7CA-445E-84D0-12058A070471}" dt="2021-09-14T11:47:28.126" v="483" actId="1076"/>
        <pc:sldMkLst>
          <pc:docMk/>
          <pc:sldMk cId="0" sldId="289"/>
        </pc:sldMkLst>
        <pc:spChg chg="mod">
          <ac:chgData name="Shana Guenther" userId="bf29f71594c2aba6" providerId="Windows Live" clId="Web-{A8558823-C7CA-445E-84D0-12058A070471}" dt="2021-09-14T11:47:24.720" v="481" actId="1076"/>
          <ac:spMkLst>
            <pc:docMk/>
            <pc:sldMk cId="0" sldId="289"/>
            <ac:spMk id="364" creationId="{00000000-0000-0000-0000-000000000000}"/>
          </ac:spMkLst>
        </pc:spChg>
        <pc:picChg chg="add mod">
          <ac:chgData name="Shana Guenther" userId="bf29f71594c2aba6" providerId="Windows Live" clId="Web-{A8558823-C7CA-445E-84D0-12058A070471}" dt="2021-09-14T11:47:28.126" v="483" actId="1076"/>
          <ac:picMkLst>
            <pc:docMk/>
            <pc:sldMk cId="0" sldId="289"/>
            <ac:picMk id="2" creationId="{90F6682A-352E-456D-867B-85F661721FD4}"/>
          </ac:picMkLst>
        </pc:picChg>
        <pc:picChg chg="del">
          <ac:chgData name="Shana Guenther" userId="bf29f71594c2aba6" providerId="Windows Live" clId="Web-{A8558823-C7CA-445E-84D0-12058A070471}" dt="2021-09-14T11:46:55.361" v="474"/>
          <ac:picMkLst>
            <pc:docMk/>
            <pc:sldMk cId="0" sldId="289"/>
            <ac:picMk id="365" creationId="{00000000-0000-0000-0000-000000000000}"/>
          </ac:picMkLst>
        </pc:picChg>
      </pc:sldChg>
      <pc:sldChg chg="addSp delSp modSp">
        <pc:chgData name="Shana Guenther" userId="bf29f71594c2aba6" providerId="Windows Live" clId="Web-{A8558823-C7CA-445E-84D0-12058A070471}" dt="2021-09-14T11:55:17.797" v="511" actId="20577"/>
        <pc:sldMkLst>
          <pc:docMk/>
          <pc:sldMk cId="0" sldId="290"/>
        </pc:sldMkLst>
        <pc:spChg chg="mod">
          <ac:chgData name="Shana Guenther" userId="bf29f71594c2aba6" providerId="Windows Live" clId="Web-{A8558823-C7CA-445E-84D0-12058A070471}" dt="2021-09-14T11:55:17.797" v="511" actId="20577"/>
          <ac:spMkLst>
            <pc:docMk/>
            <pc:sldMk cId="0" sldId="290"/>
            <ac:spMk id="371" creationId="{00000000-0000-0000-0000-000000000000}"/>
          </ac:spMkLst>
        </pc:spChg>
        <pc:picChg chg="add del mod">
          <ac:chgData name="Shana Guenther" userId="bf29f71594c2aba6" providerId="Windows Live" clId="Web-{A8558823-C7CA-445E-84D0-12058A070471}" dt="2021-09-14T11:53:01.860" v="502"/>
          <ac:picMkLst>
            <pc:docMk/>
            <pc:sldMk cId="0" sldId="290"/>
            <ac:picMk id="2" creationId="{18A3589B-A12B-42CC-85DF-0DAEA138C4B3}"/>
          </ac:picMkLst>
        </pc:picChg>
        <pc:picChg chg="add del mod">
          <ac:chgData name="Shana Guenther" userId="bf29f71594c2aba6" providerId="Windows Live" clId="Web-{A8558823-C7CA-445E-84D0-12058A070471}" dt="2021-09-14T11:53:02" v="505"/>
          <ac:picMkLst>
            <pc:docMk/>
            <pc:sldMk cId="0" sldId="290"/>
            <ac:picMk id="3" creationId="{8154F536-E6ED-47F8-B1A2-10687D15CD1F}"/>
          </ac:picMkLst>
        </pc:picChg>
        <pc:picChg chg="add del mod">
          <ac:chgData name="Shana Guenther" userId="bf29f71594c2aba6" providerId="Windows Live" clId="Web-{A8558823-C7CA-445E-84D0-12058A070471}" dt="2021-09-14T11:53:01.969" v="504"/>
          <ac:picMkLst>
            <pc:docMk/>
            <pc:sldMk cId="0" sldId="290"/>
            <ac:picMk id="4" creationId="{0BFA3F3B-17F8-4912-A6D9-50200933CDFD}"/>
          </ac:picMkLst>
        </pc:picChg>
        <pc:picChg chg="add mod">
          <ac:chgData name="Shana Guenther" userId="bf29f71594c2aba6" providerId="Windows Live" clId="Web-{A8558823-C7CA-445E-84D0-12058A070471}" dt="2021-09-14T11:53:12.454" v="508" actId="1076"/>
          <ac:picMkLst>
            <pc:docMk/>
            <pc:sldMk cId="0" sldId="290"/>
            <ac:picMk id="5" creationId="{F7B940D2-FD7D-44F2-91E8-DE3D0CD41F76}"/>
          </ac:picMkLst>
        </pc:picChg>
      </pc:sldChg>
      <pc:sldChg chg="addSp modSp">
        <pc:chgData name="Shana Guenther" userId="bf29f71594c2aba6" providerId="Windows Live" clId="Web-{A8558823-C7CA-445E-84D0-12058A070471}" dt="2021-09-14T11:59:37.890" v="539" actId="14100"/>
        <pc:sldMkLst>
          <pc:docMk/>
          <pc:sldMk cId="0" sldId="291"/>
        </pc:sldMkLst>
        <pc:spChg chg="mod">
          <ac:chgData name="Shana Guenther" userId="bf29f71594c2aba6" providerId="Windows Live" clId="Web-{A8558823-C7CA-445E-84D0-12058A070471}" dt="2021-09-14T11:59:37.890" v="539" actId="14100"/>
          <ac:spMkLst>
            <pc:docMk/>
            <pc:sldMk cId="0" sldId="291"/>
            <ac:spMk id="377" creationId="{00000000-0000-0000-0000-000000000000}"/>
          </ac:spMkLst>
        </pc:spChg>
        <pc:picChg chg="add mod">
          <ac:chgData name="Shana Guenther" userId="bf29f71594c2aba6" providerId="Windows Live" clId="Web-{A8558823-C7CA-445E-84D0-12058A070471}" dt="2021-09-14T11:58:46.406" v="518" actId="1076"/>
          <ac:picMkLst>
            <pc:docMk/>
            <pc:sldMk cId="0" sldId="291"/>
            <ac:picMk id="2" creationId="{2CA21CE0-148D-4CB2-BA5C-FFA0C2C44A6A}"/>
          </ac:picMkLst>
        </pc:picChg>
      </pc:sldChg>
      <pc:sldChg chg="addSp modSp">
        <pc:chgData name="Shana Guenther" userId="bf29f71594c2aba6" providerId="Windows Live" clId="Web-{A8558823-C7CA-445E-84D0-12058A070471}" dt="2021-09-14T12:03:20.874" v="548" actId="20577"/>
        <pc:sldMkLst>
          <pc:docMk/>
          <pc:sldMk cId="0" sldId="292"/>
        </pc:sldMkLst>
        <pc:spChg chg="mod">
          <ac:chgData name="Shana Guenther" userId="bf29f71594c2aba6" providerId="Windows Live" clId="Web-{A8558823-C7CA-445E-84D0-12058A070471}" dt="2021-09-14T12:03:20.874" v="548" actId="20577"/>
          <ac:spMkLst>
            <pc:docMk/>
            <pc:sldMk cId="0" sldId="292"/>
            <ac:spMk id="383" creationId="{00000000-0000-0000-0000-000000000000}"/>
          </ac:spMkLst>
        </pc:spChg>
        <pc:picChg chg="add mod">
          <ac:chgData name="Shana Guenther" userId="bf29f71594c2aba6" providerId="Windows Live" clId="Web-{A8558823-C7CA-445E-84D0-12058A070471}" dt="2021-09-14T12:03:16.233" v="547" actId="1076"/>
          <ac:picMkLst>
            <pc:docMk/>
            <pc:sldMk cId="0" sldId="292"/>
            <ac:picMk id="2" creationId="{51FAC9D9-A0E3-43B6-9AA4-A64C423F81B9}"/>
          </ac:picMkLst>
        </pc:picChg>
      </pc:sldChg>
      <pc:sldChg chg="modSp">
        <pc:chgData name="Shana Guenther" userId="bf29f71594c2aba6" providerId="Windows Live" clId="Web-{A8558823-C7CA-445E-84D0-12058A070471}" dt="2021-09-14T12:04:01.233" v="554" actId="20577"/>
        <pc:sldMkLst>
          <pc:docMk/>
          <pc:sldMk cId="0" sldId="293"/>
        </pc:sldMkLst>
        <pc:spChg chg="mod">
          <ac:chgData name="Shana Guenther" userId="bf29f71594c2aba6" providerId="Windows Live" clId="Web-{A8558823-C7CA-445E-84D0-12058A070471}" dt="2021-09-14T12:04:01.233" v="554" actId="20577"/>
          <ac:spMkLst>
            <pc:docMk/>
            <pc:sldMk cId="0" sldId="293"/>
            <ac:spMk id="389" creationId="{00000000-0000-0000-0000-000000000000}"/>
          </ac:spMkLst>
        </pc:spChg>
      </pc:sldChg>
      <pc:sldChg chg="modSp">
        <pc:chgData name="Shana Guenther" userId="bf29f71594c2aba6" providerId="Windows Live" clId="Web-{A8558823-C7CA-445E-84D0-12058A070471}" dt="2021-09-14T12:08:32.826" v="571" actId="1076"/>
        <pc:sldMkLst>
          <pc:docMk/>
          <pc:sldMk cId="0" sldId="296"/>
        </pc:sldMkLst>
        <pc:spChg chg="mod">
          <ac:chgData name="Shana Guenther" userId="bf29f71594c2aba6" providerId="Windows Live" clId="Web-{A8558823-C7CA-445E-84D0-12058A070471}" dt="2021-09-14T12:08:27.217" v="568" actId="14100"/>
          <ac:spMkLst>
            <pc:docMk/>
            <pc:sldMk cId="0" sldId="296"/>
            <ac:spMk id="407" creationId="{00000000-0000-0000-0000-000000000000}"/>
          </ac:spMkLst>
        </pc:spChg>
        <pc:picChg chg="mod">
          <ac:chgData name="Shana Guenther" userId="bf29f71594c2aba6" providerId="Windows Live" clId="Web-{A8558823-C7CA-445E-84D0-12058A070471}" dt="2021-09-14T12:08:32.826" v="571" actId="1076"/>
          <ac:picMkLst>
            <pc:docMk/>
            <pc:sldMk cId="0" sldId="296"/>
            <ac:picMk id="408" creationId="{00000000-0000-0000-0000-000000000000}"/>
          </ac:picMkLst>
        </pc:picChg>
      </pc:sldChg>
      <pc:sldChg chg="modSp">
        <pc:chgData name="Shana Guenther" userId="bf29f71594c2aba6" providerId="Windows Live" clId="Web-{A8558823-C7CA-445E-84D0-12058A070471}" dt="2021-09-14T12:10:25.810" v="613" actId="20577"/>
        <pc:sldMkLst>
          <pc:docMk/>
          <pc:sldMk cId="0" sldId="297"/>
        </pc:sldMkLst>
        <pc:spChg chg="mod">
          <ac:chgData name="Shana Guenther" userId="bf29f71594c2aba6" providerId="Windows Live" clId="Web-{A8558823-C7CA-445E-84D0-12058A070471}" dt="2021-09-14T12:09:33.123" v="599" actId="20577"/>
          <ac:spMkLst>
            <pc:docMk/>
            <pc:sldMk cId="0" sldId="297"/>
            <ac:spMk id="413" creationId="{00000000-0000-0000-0000-000000000000}"/>
          </ac:spMkLst>
        </pc:spChg>
        <pc:spChg chg="mod">
          <ac:chgData name="Shana Guenther" userId="bf29f71594c2aba6" providerId="Windows Live" clId="Web-{A8558823-C7CA-445E-84D0-12058A070471}" dt="2021-09-14T12:10:25.810" v="613" actId="20577"/>
          <ac:spMkLst>
            <pc:docMk/>
            <pc:sldMk cId="0" sldId="297"/>
            <ac:spMk id="414" creationId="{00000000-0000-0000-0000-000000000000}"/>
          </ac:spMkLst>
        </pc:spChg>
      </pc:sldChg>
      <pc:sldChg chg="modSp">
        <pc:chgData name="Shana Guenther" userId="bf29f71594c2aba6" providerId="Windows Live" clId="Web-{A8558823-C7CA-445E-84D0-12058A070471}" dt="2021-09-14T12:09:24.357" v="588" actId="20577"/>
        <pc:sldMkLst>
          <pc:docMk/>
          <pc:sldMk cId="0" sldId="298"/>
        </pc:sldMkLst>
        <pc:spChg chg="mod">
          <ac:chgData name="Shana Guenther" userId="bf29f71594c2aba6" providerId="Windows Live" clId="Web-{A8558823-C7CA-445E-84D0-12058A070471}" dt="2021-09-14T12:09:24.357" v="588" actId="20577"/>
          <ac:spMkLst>
            <pc:docMk/>
            <pc:sldMk cId="0" sldId="298"/>
            <ac:spMk id="419" creationId="{00000000-0000-0000-0000-000000000000}"/>
          </ac:spMkLst>
        </pc:spChg>
        <pc:spChg chg="mod">
          <ac:chgData name="Shana Guenther" userId="bf29f71594c2aba6" providerId="Windows Live" clId="Web-{A8558823-C7CA-445E-84D0-12058A070471}" dt="2021-09-14T12:09:17.560" v="581" actId="20577"/>
          <ac:spMkLst>
            <pc:docMk/>
            <pc:sldMk cId="0" sldId="298"/>
            <ac:spMk id="420" creationId="{00000000-0000-0000-0000-000000000000}"/>
          </ac:spMkLst>
        </pc:spChg>
      </pc:sldChg>
      <pc:sldChg chg="modSp">
        <pc:chgData name="Shana Guenther" userId="bf29f71594c2aba6" providerId="Windows Live" clId="Web-{A8558823-C7CA-445E-84D0-12058A070471}" dt="2021-09-14T12:11:08.654" v="623" actId="20577"/>
        <pc:sldMkLst>
          <pc:docMk/>
          <pc:sldMk cId="0" sldId="299"/>
        </pc:sldMkLst>
        <pc:spChg chg="mod">
          <ac:chgData name="Shana Guenther" userId="bf29f71594c2aba6" providerId="Windows Live" clId="Web-{A8558823-C7CA-445E-84D0-12058A070471}" dt="2021-09-14T12:10:34.935" v="614" actId="20577"/>
          <ac:spMkLst>
            <pc:docMk/>
            <pc:sldMk cId="0" sldId="299"/>
            <ac:spMk id="425" creationId="{00000000-0000-0000-0000-000000000000}"/>
          </ac:spMkLst>
        </pc:spChg>
        <pc:spChg chg="mod">
          <ac:chgData name="Shana Guenther" userId="bf29f71594c2aba6" providerId="Windows Live" clId="Web-{A8558823-C7CA-445E-84D0-12058A070471}" dt="2021-09-14T12:11:08.654" v="623" actId="20577"/>
          <ac:spMkLst>
            <pc:docMk/>
            <pc:sldMk cId="0" sldId="299"/>
            <ac:spMk id="426" creationId="{00000000-0000-0000-0000-000000000000}"/>
          </ac:spMkLst>
        </pc:spChg>
      </pc:sldChg>
      <pc:sldChg chg="modSp">
        <pc:chgData name="Shana Guenther" userId="bf29f71594c2aba6" providerId="Windows Live" clId="Web-{A8558823-C7CA-445E-84D0-12058A070471}" dt="2021-09-14T12:18:36.780" v="836" actId="20577"/>
        <pc:sldMkLst>
          <pc:docMk/>
          <pc:sldMk cId="0" sldId="303"/>
        </pc:sldMkLst>
        <pc:spChg chg="mod">
          <ac:chgData name="Shana Guenther" userId="bf29f71594c2aba6" providerId="Windows Live" clId="Web-{A8558823-C7CA-445E-84D0-12058A070471}" dt="2021-09-14T12:18:36.780" v="836" actId="20577"/>
          <ac:spMkLst>
            <pc:docMk/>
            <pc:sldMk cId="0" sldId="303"/>
            <ac:spMk id="450" creationId="{00000000-0000-0000-0000-000000000000}"/>
          </ac:spMkLst>
        </pc:spChg>
        <pc:picChg chg="mod">
          <ac:chgData name="Shana Guenther" userId="bf29f71594c2aba6" providerId="Windows Live" clId="Web-{A8558823-C7CA-445E-84D0-12058A070471}" dt="2021-09-14T12:17:52.014" v="825" actId="1076"/>
          <ac:picMkLst>
            <pc:docMk/>
            <pc:sldMk cId="0" sldId="303"/>
            <ac:picMk id="451" creationId="{00000000-0000-0000-0000-000000000000}"/>
          </ac:picMkLst>
        </pc:picChg>
      </pc:sldChg>
      <pc:sldChg chg="modSp">
        <pc:chgData name="Shana Guenther" userId="bf29f71594c2aba6" providerId="Windows Live" clId="Web-{A8558823-C7CA-445E-84D0-12058A070471}" dt="2021-09-14T12:21:13.576" v="852" actId="14100"/>
        <pc:sldMkLst>
          <pc:docMk/>
          <pc:sldMk cId="0" sldId="304"/>
        </pc:sldMkLst>
        <pc:spChg chg="mod">
          <ac:chgData name="Shana Guenther" userId="bf29f71594c2aba6" providerId="Windows Live" clId="Web-{A8558823-C7CA-445E-84D0-12058A070471}" dt="2021-09-14T12:21:07.623" v="850" actId="14100"/>
          <ac:spMkLst>
            <pc:docMk/>
            <pc:sldMk cId="0" sldId="304"/>
            <ac:spMk id="457" creationId="{00000000-0000-0000-0000-000000000000}"/>
          </ac:spMkLst>
        </pc:spChg>
        <pc:picChg chg="mod">
          <ac:chgData name="Shana Guenther" userId="bf29f71594c2aba6" providerId="Windows Live" clId="Web-{A8558823-C7CA-445E-84D0-12058A070471}" dt="2021-09-14T12:21:13.576" v="852" actId="14100"/>
          <ac:picMkLst>
            <pc:docMk/>
            <pc:sldMk cId="0" sldId="304"/>
            <ac:picMk id="458" creationId="{00000000-0000-0000-0000-000000000000}"/>
          </ac:picMkLst>
        </pc:picChg>
      </pc:sldChg>
      <pc:sldChg chg="modSp">
        <pc:chgData name="Shana Guenther" userId="bf29f71594c2aba6" providerId="Windows Live" clId="Web-{A8558823-C7CA-445E-84D0-12058A070471}" dt="2021-09-14T12:20:59.264" v="847" actId="14100"/>
        <pc:sldMkLst>
          <pc:docMk/>
          <pc:sldMk cId="0" sldId="305"/>
        </pc:sldMkLst>
        <pc:spChg chg="mod">
          <ac:chgData name="Shana Guenther" userId="bf29f71594c2aba6" providerId="Windows Live" clId="Web-{A8558823-C7CA-445E-84D0-12058A070471}" dt="2021-09-14T12:20:55.029" v="845" actId="14100"/>
          <ac:spMkLst>
            <pc:docMk/>
            <pc:sldMk cId="0" sldId="305"/>
            <ac:spMk id="464" creationId="{00000000-0000-0000-0000-000000000000}"/>
          </ac:spMkLst>
        </pc:spChg>
        <pc:picChg chg="mod">
          <ac:chgData name="Shana Guenther" userId="bf29f71594c2aba6" providerId="Windows Live" clId="Web-{A8558823-C7CA-445E-84D0-12058A070471}" dt="2021-09-14T12:20:59.264" v="847" actId="14100"/>
          <ac:picMkLst>
            <pc:docMk/>
            <pc:sldMk cId="0" sldId="305"/>
            <ac:picMk id="465" creationId="{00000000-0000-0000-0000-000000000000}"/>
          </ac:picMkLst>
        </pc:picChg>
      </pc:sldChg>
      <pc:sldChg chg="modSp">
        <pc:chgData name="Shana Guenther" userId="bf29f71594c2aba6" providerId="Windows Live" clId="Web-{A8558823-C7CA-445E-84D0-12058A070471}" dt="2021-09-14T12:20:42.170" v="841" actId="1076"/>
        <pc:sldMkLst>
          <pc:docMk/>
          <pc:sldMk cId="0" sldId="306"/>
        </pc:sldMkLst>
        <pc:spChg chg="mod">
          <ac:chgData name="Shana Guenther" userId="bf29f71594c2aba6" providerId="Windows Live" clId="Web-{A8558823-C7CA-445E-84D0-12058A070471}" dt="2021-09-14T12:20:37.920" v="840" actId="14100"/>
          <ac:spMkLst>
            <pc:docMk/>
            <pc:sldMk cId="0" sldId="306"/>
            <ac:spMk id="471" creationId="{00000000-0000-0000-0000-000000000000}"/>
          </ac:spMkLst>
        </pc:spChg>
        <pc:picChg chg="mod">
          <ac:chgData name="Shana Guenther" userId="bf29f71594c2aba6" providerId="Windows Live" clId="Web-{A8558823-C7CA-445E-84D0-12058A070471}" dt="2021-09-14T12:20:42.170" v="841" actId="1076"/>
          <ac:picMkLst>
            <pc:docMk/>
            <pc:sldMk cId="0" sldId="306"/>
            <ac:picMk id="472" creationId="{00000000-0000-0000-0000-000000000000}"/>
          </ac:picMkLst>
        </pc:picChg>
      </pc:sldChg>
      <pc:sldChg chg="modSp">
        <pc:chgData name="Shana Guenther" userId="bf29f71594c2aba6" providerId="Windows Live" clId="Web-{A8558823-C7CA-445E-84D0-12058A070471}" dt="2021-09-14T12:22:01.420" v="889" actId="20577"/>
        <pc:sldMkLst>
          <pc:docMk/>
          <pc:sldMk cId="0" sldId="308"/>
        </pc:sldMkLst>
        <pc:spChg chg="mod">
          <ac:chgData name="Shana Guenther" userId="bf29f71594c2aba6" providerId="Windows Live" clId="Web-{A8558823-C7CA-445E-84D0-12058A070471}" dt="2021-09-14T12:22:01.420" v="889" actId="20577"/>
          <ac:spMkLst>
            <pc:docMk/>
            <pc:sldMk cId="0" sldId="308"/>
            <ac:spMk id="485" creationId="{00000000-0000-0000-0000-000000000000}"/>
          </ac:spMkLst>
        </pc:spChg>
      </pc:sldChg>
      <pc:sldChg chg="modSp">
        <pc:chgData name="Shana Guenther" userId="bf29f71594c2aba6" providerId="Windows Live" clId="Web-{A8558823-C7CA-445E-84D0-12058A070471}" dt="2021-09-14T12:22:18.717" v="897" actId="20577"/>
        <pc:sldMkLst>
          <pc:docMk/>
          <pc:sldMk cId="0" sldId="309"/>
        </pc:sldMkLst>
        <pc:spChg chg="mod">
          <ac:chgData name="Shana Guenther" userId="bf29f71594c2aba6" providerId="Windows Live" clId="Web-{A8558823-C7CA-445E-84D0-12058A070471}" dt="2021-09-14T12:22:18.717" v="897" actId="20577"/>
          <ac:spMkLst>
            <pc:docMk/>
            <pc:sldMk cId="0" sldId="309"/>
            <ac:spMk id="492" creationId="{00000000-0000-0000-0000-000000000000}"/>
          </ac:spMkLst>
        </pc:spChg>
      </pc:sldChg>
      <pc:sldChg chg="addSp modSp">
        <pc:chgData name="Shana Guenther" userId="bf29f71594c2aba6" providerId="Windows Live" clId="Web-{A8558823-C7CA-445E-84D0-12058A070471}" dt="2021-09-14T12:23:19.732" v="982" actId="1076"/>
        <pc:sldMkLst>
          <pc:docMk/>
          <pc:sldMk cId="0" sldId="310"/>
        </pc:sldMkLst>
        <pc:spChg chg="add mod">
          <ac:chgData name="Shana Guenther" userId="bf29f71594c2aba6" providerId="Windows Live" clId="Web-{A8558823-C7CA-445E-84D0-12058A070471}" dt="2021-09-14T12:23:19.732" v="982" actId="1076"/>
          <ac:spMkLst>
            <pc:docMk/>
            <pc:sldMk cId="0" sldId="310"/>
            <ac:spMk id="2" creationId="{2630DA01-BC4D-4473-B09D-FD351DE25F47}"/>
          </ac:spMkLst>
        </pc:spChg>
        <pc:spChg chg="mod">
          <ac:chgData name="Shana Guenther" userId="bf29f71594c2aba6" providerId="Windows Live" clId="Web-{A8558823-C7CA-445E-84D0-12058A070471}" dt="2021-09-14T12:22:51.592" v="962" actId="20577"/>
          <ac:spMkLst>
            <pc:docMk/>
            <pc:sldMk cId="0" sldId="310"/>
            <ac:spMk id="498" creationId="{00000000-0000-0000-0000-000000000000}"/>
          </ac:spMkLst>
        </pc:spChg>
      </pc:sldChg>
      <pc:sldChg chg="addSp modSp add replId">
        <pc:chgData name="Shana Guenther" userId="bf29f71594c2aba6" providerId="Windows Live" clId="Web-{A8558823-C7CA-445E-84D0-12058A070471}" dt="2021-09-14T11:16:29.782" v="108" actId="14100"/>
        <pc:sldMkLst>
          <pc:docMk/>
          <pc:sldMk cId="2614928733" sldId="317"/>
        </pc:sldMkLst>
        <pc:spChg chg="add mod">
          <ac:chgData name="Shana Guenther" userId="bf29f71594c2aba6" providerId="Windows Live" clId="Web-{A8558823-C7CA-445E-84D0-12058A070471}" dt="2021-09-14T11:16:24.861" v="107" actId="1076"/>
          <ac:spMkLst>
            <pc:docMk/>
            <pc:sldMk cId="2614928733" sldId="317"/>
            <ac:spMk id="3" creationId="{DBE4FEAB-A0E1-4DE9-82A7-82BE6FE6AB44}"/>
          </ac:spMkLst>
        </pc:spChg>
        <pc:spChg chg="mod">
          <ac:chgData name="Shana Guenther" userId="bf29f71594c2aba6" providerId="Windows Live" clId="Web-{A8558823-C7CA-445E-84D0-12058A070471}" dt="2021-09-14T11:08:32.709" v="8" actId="20577"/>
          <ac:spMkLst>
            <pc:docMk/>
            <pc:sldMk cId="2614928733" sldId="317"/>
            <ac:spMk id="303" creationId="{00000000-0000-0000-0000-000000000000}"/>
          </ac:spMkLst>
        </pc:spChg>
        <pc:spChg chg="mod">
          <ac:chgData name="Shana Guenther" userId="bf29f71594c2aba6" providerId="Windows Live" clId="Web-{A8558823-C7CA-445E-84D0-12058A070471}" dt="2021-09-14T11:16:29.782" v="108" actId="14100"/>
          <ac:spMkLst>
            <pc:docMk/>
            <pc:sldMk cId="2614928733" sldId="317"/>
            <ac:spMk id="304" creationId="{00000000-0000-0000-0000-000000000000}"/>
          </ac:spMkLst>
        </pc:spChg>
        <pc:picChg chg="add mod">
          <ac:chgData name="Shana Guenther" userId="bf29f71594c2aba6" providerId="Windows Live" clId="Web-{A8558823-C7CA-445E-84D0-12058A070471}" dt="2021-09-14T11:16:18.908" v="106" actId="1076"/>
          <ac:picMkLst>
            <pc:docMk/>
            <pc:sldMk cId="2614928733" sldId="317"/>
            <ac:picMk id="2" creationId="{635B5937-A494-479A-AF33-7360FCA1A214}"/>
          </ac:picMkLst>
        </pc:picChg>
      </pc:sldChg>
      <pc:sldChg chg="delSp modSp add replId">
        <pc:chgData name="Shana Guenther" userId="bf29f71594c2aba6" providerId="Windows Live" clId="Web-{A8558823-C7CA-445E-84D0-12058A070471}" dt="2021-09-14T11:19:15.140" v="119" actId="14100"/>
        <pc:sldMkLst>
          <pc:docMk/>
          <pc:sldMk cId="2791617565" sldId="318"/>
        </pc:sldMkLst>
        <pc:spChg chg="mod">
          <ac:chgData name="Shana Guenther" userId="bf29f71594c2aba6" providerId="Windows Live" clId="Web-{A8558823-C7CA-445E-84D0-12058A070471}" dt="2021-09-14T11:17:24.798" v="111" actId="20577"/>
          <ac:spMkLst>
            <pc:docMk/>
            <pc:sldMk cId="2791617565" sldId="318"/>
            <ac:spMk id="309" creationId="{00000000-0000-0000-0000-000000000000}"/>
          </ac:spMkLst>
        </pc:spChg>
        <pc:spChg chg="mod">
          <ac:chgData name="Shana Guenther" userId="bf29f71594c2aba6" providerId="Windows Live" clId="Web-{A8558823-C7CA-445E-84D0-12058A070471}" dt="2021-09-14T11:19:15.140" v="119" actId="14100"/>
          <ac:spMkLst>
            <pc:docMk/>
            <pc:sldMk cId="2791617565" sldId="318"/>
            <ac:spMk id="310" creationId="{00000000-0000-0000-0000-000000000000}"/>
          </ac:spMkLst>
        </pc:spChg>
        <pc:picChg chg="del">
          <ac:chgData name="Shana Guenther" userId="bf29f71594c2aba6" providerId="Windows Live" clId="Web-{A8558823-C7CA-445E-84D0-12058A070471}" dt="2021-09-14T11:17:39.172" v="114"/>
          <ac:picMkLst>
            <pc:docMk/>
            <pc:sldMk cId="2791617565" sldId="318"/>
            <ac:picMk id="311" creationId="{00000000-0000-0000-0000-000000000000}"/>
          </ac:picMkLst>
        </pc:picChg>
      </pc:sldChg>
      <pc:sldChg chg="delSp modSp add replId">
        <pc:chgData name="Shana Guenther" userId="bf29f71594c2aba6" providerId="Windows Live" clId="Web-{A8558823-C7CA-445E-84D0-12058A070471}" dt="2021-09-14T12:16:05.280" v="806" actId="1076"/>
        <pc:sldMkLst>
          <pc:docMk/>
          <pc:sldMk cId="3583681485" sldId="319"/>
        </pc:sldMkLst>
        <pc:spChg chg="mod">
          <ac:chgData name="Shana Guenther" userId="bf29f71594c2aba6" providerId="Windows Live" clId="Web-{A8558823-C7CA-445E-84D0-12058A070471}" dt="2021-09-14T12:16:01.983" v="805" actId="14100"/>
          <ac:spMkLst>
            <pc:docMk/>
            <pc:sldMk cId="3583681485" sldId="319"/>
            <ac:spMk id="443" creationId="{00000000-0000-0000-0000-000000000000}"/>
          </ac:spMkLst>
        </pc:spChg>
        <pc:grpChg chg="del">
          <ac:chgData name="Shana Guenther" userId="bf29f71594c2aba6" providerId="Windows Live" clId="Web-{A8558823-C7CA-445E-84D0-12058A070471}" dt="2021-09-14T12:13:11.888" v="626"/>
          <ac:grpSpMkLst>
            <pc:docMk/>
            <pc:sldMk cId="3583681485" sldId="319"/>
            <ac:grpSpMk id="8" creationId="{7EDE65BE-7E14-194E-991B-893C5C35196D}"/>
          </ac:grpSpMkLst>
        </pc:grpChg>
        <pc:picChg chg="mod">
          <ac:chgData name="Shana Guenther" userId="bf29f71594c2aba6" providerId="Windows Live" clId="Web-{A8558823-C7CA-445E-84D0-12058A070471}" dt="2021-09-14T12:16:05.280" v="806" actId="1076"/>
          <ac:picMkLst>
            <pc:docMk/>
            <pc:sldMk cId="3583681485" sldId="319"/>
            <ac:picMk id="444" creationId="{00000000-0000-0000-0000-000000000000}"/>
          </ac:picMkLst>
        </pc:picChg>
        <pc:inkChg chg="del topLvl">
          <ac:chgData name="Shana Guenther" userId="bf29f71594c2aba6" providerId="Windows Live" clId="Web-{A8558823-C7CA-445E-84D0-12058A070471}" dt="2021-09-14T12:13:11.888" v="626"/>
          <ac:inkMkLst>
            <pc:docMk/>
            <pc:sldMk cId="3583681485" sldId="319"/>
            <ac:inkMk id="3" creationId="{595382B7-E944-FA41-9AFC-BB125AC508F4}"/>
          </ac:inkMkLst>
        </pc:inkChg>
        <pc:inkChg chg="topLvl">
          <ac:chgData name="Shana Guenther" userId="bf29f71594c2aba6" providerId="Windows Live" clId="Web-{A8558823-C7CA-445E-84D0-12058A070471}" dt="2021-09-14T12:13:11.888" v="626"/>
          <ac:inkMkLst>
            <pc:docMk/>
            <pc:sldMk cId="3583681485" sldId="319"/>
            <ac:inkMk id="4" creationId="{48D14B05-252F-E040-ADAF-866759D55BC1}"/>
          </ac:inkMkLst>
        </pc:inkChg>
        <pc:inkChg chg="del">
          <ac:chgData name="Shana Guenther" userId="bf29f71594c2aba6" providerId="Windows Live" clId="Web-{A8558823-C7CA-445E-84D0-12058A070471}" dt="2021-09-14T12:13:07.044" v="625"/>
          <ac:inkMkLst>
            <pc:docMk/>
            <pc:sldMk cId="3583681485" sldId="319"/>
            <ac:inkMk id="7" creationId="{984FB928-BEE6-F641-9A1B-7FFD464E53B3}"/>
          </ac:inkMkLst>
        </pc:inkChg>
      </pc:sldChg>
    </pc:docChg>
  </pc:docChgLst>
  <pc:docChgLst>
    <pc:chgData clId="Web-{5457BF39-5E80-4513-8D02-CFED3A6FD7E4}"/>
    <pc:docChg chg="modSld">
      <pc:chgData name="" userId="" providerId="" clId="Web-{5457BF39-5E80-4513-8D02-CFED3A6FD7E4}" dt="2021-09-16T22:51:15.865" v="2" actId="20577"/>
      <pc:docMkLst>
        <pc:docMk/>
      </pc:docMkLst>
      <pc:sldChg chg="modSp">
        <pc:chgData name="" userId="" providerId="" clId="Web-{5457BF39-5E80-4513-8D02-CFED3A6FD7E4}" dt="2021-09-16T22:51:15.865" v="2" actId="20577"/>
        <pc:sldMkLst>
          <pc:docMk/>
          <pc:sldMk cId="0" sldId="256"/>
        </pc:sldMkLst>
        <pc:spChg chg="mod">
          <ac:chgData name="" userId="" providerId="" clId="Web-{5457BF39-5E80-4513-8D02-CFED3A6FD7E4}" dt="2021-09-16T22:51:15.865" v="2" actId="20577"/>
          <ac:spMkLst>
            <pc:docMk/>
            <pc:sldMk cId="0" sldId="256"/>
            <ac:spMk id="158" creationId="{00000000-0000-0000-0000-000000000000}"/>
          </ac:spMkLst>
        </pc:spChg>
      </pc:sldChg>
    </pc:docChg>
  </pc:docChgLst>
  <pc:docChgLst>
    <pc:chgData name="Shana Guenther" userId="bf29f71594c2aba6" providerId="Windows Live" clId="Web-{8E26DA22-6AFB-4592-8F6B-2277E8A530F1}"/>
    <pc:docChg chg="modSld">
      <pc:chgData name="Shana Guenther" userId="bf29f71594c2aba6" providerId="Windows Live" clId="Web-{8E26DA22-6AFB-4592-8F6B-2277E8A530F1}" dt="2021-09-09T01:16:45.822" v="180" actId="20577"/>
      <pc:docMkLst>
        <pc:docMk/>
      </pc:docMkLst>
      <pc:sldChg chg="modSp">
        <pc:chgData name="Shana Guenther" userId="bf29f71594c2aba6" providerId="Windows Live" clId="Web-{8E26DA22-6AFB-4592-8F6B-2277E8A530F1}" dt="2021-09-08T22:19:21.686" v="22" actId="20577"/>
        <pc:sldMkLst>
          <pc:docMk/>
          <pc:sldMk cId="0" sldId="257"/>
        </pc:sldMkLst>
        <pc:spChg chg="mod">
          <ac:chgData name="Shana Guenther" userId="bf29f71594c2aba6" providerId="Windows Live" clId="Web-{8E26DA22-6AFB-4592-8F6B-2277E8A530F1}" dt="2021-09-08T22:19:21.686" v="22" actId="20577"/>
          <ac:spMkLst>
            <pc:docMk/>
            <pc:sldMk cId="0" sldId="257"/>
            <ac:spMk id="164" creationId="{00000000-0000-0000-0000-000000000000}"/>
          </ac:spMkLst>
        </pc:spChg>
      </pc:sldChg>
      <pc:sldChg chg="modSp">
        <pc:chgData name="Shana Guenther" userId="bf29f71594c2aba6" providerId="Windows Live" clId="Web-{8E26DA22-6AFB-4592-8F6B-2277E8A530F1}" dt="2021-09-08T22:14:21.608" v="14" actId="14100"/>
        <pc:sldMkLst>
          <pc:docMk/>
          <pc:sldMk cId="0" sldId="258"/>
        </pc:sldMkLst>
        <pc:spChg chg="mod">
          <ac:chgData name="Shana Guenther" userId="bf29f71594c2aba6" providerId="Windows Live" clId="Web-{8E26DA22-6AFB-4592-8F6B-2277E8A530F1}" dt="2021-09-08T22:14:21.608" v="14" actId="14100"/>
          <ac:spMkLst>
            <pc:docMk/>
            <pc:sldMk cId="0" sldId="258"/>
            <ac:spMk id="170" creationId="{00000000-0000-0000-0000-000000000000}"/>
          </ac:spMkLst>
        </pc:spChg>
      </pc:sldChg>
      <pc:sldChg chg="modSp">
        <pc:chgData name="Shana Guenther" userId="bf29f71594c2aba6" providerId="Windows Live" clId="Web-{8E26DA22-6AFB-4592-8F6B-2277E8A530F1}" dt="2021-09-08T22:31:46.358" v="161" actId="20577"/>
        <pc:sldMkLst>
          <pc:docMk/>
          <pc:sldMk cId="0" sldId="259"/>
        </pc:sldMkLst>
        <pc:spChg chg="mod">
          <ac:chgData name="Shana Guenther" userId="bf29f71594c2aba6" providerId="Windows Live" clId="Web-{8E26DA22-6AFB-4592-8F6B-2277E8A530F1}" dt="2021-09-08T22:31:46.358" v="161" actId="20577"/>
          <ac:spMkLst>
            <pc:docMk/>
            <pc:sldMk cId="0" sldId="259"/>
            <ac:spMk id="176" creationId="{00000000-0000-0000-0000-000000000000}"/>
          </ac:spMkLst>
        </pc:spChg>
      </pc:sldChg>
      <pc:sldChg chg="modSp">
        <pc:chgData name="Shana Guenther" userId="bf29f71594c2aba6" providerId="Windows Live" clId="Web-{8E26DA22-6AFB-4592-8F6B-2277E8A530F1}" dt="2021-09-08T22:31:20.530" v="159" actId="20577"/>
        <pc:sldMkLst>
          <pc:docMk/>
          <pc:sldMk cId="0" sldId="260"/>
        </pc:sldMkLst>
        <pc:spChg chg="mod">
          <ac:chgData name="Shana Guenther" userId="bf29f71594c2aba6" providerId="Windows Live" clId="Web-{8E26DA22-6AFB-4592-8F6B-2277E8A530F1}" dt="2021-09-08T22:31:20.530" v="159" actId="20577"/>
          <ac:spMkLst>
            <pc:docMk/>
            <pc:sldMk cId="0" sldId="260"/>
            <ac:spMk id="182" creationId="{00000000-0000-0000-0000-000000000000}"/>
          </ac:spMkLst>
        </pc:spChg>
      </pc:sldChg>
      <pc:sldChg chg="modSp">
        <pc:chgData name="Shana Guenther" userId="bf29f71594c2aba6" providerId="Windows Live" clId="Web-{8E26DA22-6AFB-4592-8F6B-2277E8A530F1}" dt="2021-09-09T01:16:45.822" v="180" actId="20577"/>
        <pc:sldMkLst>
          <pc:docMk/>
          <pc:sldMk cId="0" sldId="266"/>
        </pc:sldMkLst>
        <pc:spChg chg="mod">
          <ac:chgData name="Shana Guenther" userId="bf29f71594c2aba6" providerId="Windows Live" clId="Web-{8E26DA22-6AFB-4592-8F6B-2277E8A530F1}" dt="2021-09-09T01:16:45.822" v="180" actId="20577"/>
          <ac:spMkLst>
            <pc:docMk/>
            <pc:sldMk cId="0" sldId="266"/>
            <ac:spMk id="218" creationId="{00000000-0000-0000-0000-000000000000}"/>
          </ac:spMkLst>
        </pc:spChg>
      </pc:sldChg>
    </pc:docChg>
  </pc:docChgLst>
  <pc:docChgLst>
    <pc:chgData name="Shana Guenther" userId="bf29f71594c2aba6" providerId="Windows Live" clId="Web-{1CC09BEB-A5EC-4100-A041-1AD05FF62844}"/>
    <pc:docChg chg="addSld modSld sldOrd">
      <pc:chgData name="Shana Guenther" userId="bf29f71594c2aba6" providerId="Windows Live" clId="Web-{1CC09BEB-A5EC-4100-A041-1AD05FF62844}" dt="2021-09-14T02:32:51.554" v="385" actId="14100"/>
      <pc:docMkLst>
        <pc:docMk/>
      </pc:docMkLst>
      <pc:sldChg chg="modSp">
        <pc:chgData name="Shana Guenther" userId="bf29f71594c2aba6" providerId="Windows Live" clId="Web-{1CC09BEB-A5EC-4100-A041-1AD05FF62844}" dt="2021-09-13T23:06:30.686" v="3" actId="20577"/>
        <pc:sldMkLst>
          <pc:docMk/>
          <pc:sldMk cId="0" sldId="257"/>
        </pc:sldMkLst>
        <pc:spChg chg="mod">
          <ac:chgData name="Shana Guenther" userId="bf29f71594c2aba6" providerId="Windows Live" clId="Web-{1CC09BEB-A5EC-4100-A041-1AD05FF62844}" dt="2021-09-13T23:06:30.686" v="3" actId="20577"/>
          <ac:spMkLst>
            <pc:docMk/>
            <pc:sldMk cId="0" sldId="257"/>
            <ac:spMk id="164" creationId="{00000000-0000-0000-0000-000000000000}"/>
          </ac:spMkLst>
        </pc:spChg>
      </pc:sldChg>
      <pc:sldChg chg="modSp">
        <pc:chgData name="Shana Guenther" userId="bf29f71594c2aba6" providerId="Windows Live" clId="Web-{1CC09BEB-A5EC-4100-A041-1AD05FF62844}" dt="2021-09-14T01:24:17.175" v="10" actId="20577"/>
        <pc:sldMkLst>
          <pc:docMk/>
          <pc:sldMk cId="0" sldId="258"/>
        </pc:sldMkLst>
        <pc:spChg chg="mod">
          <ac:chgData name="Shana Guenther" userId="bf29f71594c2aba6" providerId="Windows Live" clId="Web-{1CC09BEB-A5EC-4100-A041-1AD05FF62844}" dt="2021-09-14T01:24:17.175" v="10" actId="20577"/>
          <ac:spMkLst>
            <pc:docMk/>
            <pc:sldMk cId="0" sldId="258"/>
            <ac:spMk id="170" creationId="{00000000-0000-0000-0000-000000000000}"/>
          </ac:spMkLst>
        </pc:spChg>
      </pc:sldChg>
      <pc:sldChg chg="modSp addAnim delAnim">
        <pc:chgData name="Shana Guenther" userId="bf29f71594c2aba6" providerId="Windows Live" clId="Web-{1CC09BEB-A5EC-4100-A041-1AD05FF62844}" dt="2021-09-14T01:58:31.093" v="108" actId="20577"/>
        <pc:sldMkLst>
          <pc:docMk/>
          <pc:sldMk cId="0" sldId="259"/>
        </pc:sldMkLst>
        <pc:spChg chg="mod">
          <ac:chgData name="Shana Guenther" userId="bf29f71594c2aba6" providerId="Windows Live" clId="Web-{1CC09BEB-A5EC-4100-A041-1AD05FF62844}" dt="2021-09-14T01:58:31.093" v="108" actId="20577"/>
          <ac:spMkLst>
            <pc:docMk/>
            <pc:sldMk cId="0" sldId="259"/>
            <ac:spMk id="176" creationId="{00000000-0000-0000-0000-000000000000}"/>
          </ac:spMkLst>
        </pc:spChg>
      </pc:sldChg>
      <pc:sldChg chg="modSp">
        <pc:chgData name="Shana Guenther" userId="bf29f71594c2aba6" providerId="Windows Live" clId="Web-{1CC09BEB-A5EC-4100-A041-1AD05FF62844}" dt="2021-09-14T02:10:55.576" v="266" actId="20577"/>
        <pc:sldMkLst>
          <pc:docMk/>
          <pc:sldMk cId="0" sldId="260"/>
        </pc:sldMkLst>
        <pc:spChg chg="mod">
          <ac:chgData name="Shana Guenther" userId="bf29f71594c2aba6" providerId="Windows Live" clId="Web-{1CC09BEB-A5EC-4100-A041-1AD05FF62844}" dt="2021-09-14T02:10:55.576" v="266" actId="20577"/>
          <ac:spMkLst>
            <pc:docMk/>
            <pc:sldMk cId="0" sldId="260"/>
            <ac:spMk id="181" creationId="{00000000-0000-0000-0000-000000000000}"/>
          </ac:spMkLst>
        </pc:spChg>
        <pc:spChg chg="mod">
          <ac:chgData name="Shana Guenther" userId="bf29f71594c2aba6" providerId="Windows Live" clId="Web-{1CC09BEB-A5EC-4100-A041-1AD05FF62844}" dt="2021-09-14T02:10:28.857" v="255" actId="20577"/>
          <ac:spMkLst>
            <pc:docMk/>
            <pc:sldMk cId="0" sldId="260"/>
            <ac:spMk id="182" creationId="{00000000-0000-0000-0000-000000000000}"/>
          </ac:spMkLst>
        </pc:spChg>
      </pc:sldChg>
      <pc:sldChg chg="modSp">
        <pc:chgData name="Shana Guenther" userId="bf29f71594c2aba6" providerId="Windows Live" clId="Web-{1CC09BEB-A5EC-4100-A041-1AD05FF62844}" dt="2021-09-14T02:30:23.865" v="269" actId="20577"/>
        <pc:sldMkLst>
          <pc:docMk/>
          <pc:sldMk cId="0" sldId="267"/>
        </pc:sldMkLst>
        <pc:spChg chg="mod">
          <ac:chgData name="Shana Guenther" userId="bf29f71594c2aba6" providerId="Windows Live" clId="Web-{1CC09BEB-A5EC-4100-A041-1AD05FF62844}" dt="2021-09-14T02:30:23.865" v="269" actId="20577"/>
          <ac:spMkLst>
            <pc:docMk/>
            <pc:sldMk cId="0" sldId="267"/>
            <ac:spMk id="224" creationId="{00000000-0000-0000-0000-000000000000}"/>
          </ac:spMkLst>
        </pc:spChg>
      </pc:sldChg>
      <pc:sldChg chg="modSp">
        <pc:chgData name="Shana Guenther" userId="bf29f71594c2aba6" providerId="Windows Live" clId="Web-{1CC09BEB-A5EC-4100-A041-1AD05FF62844}" dt="2021-09-14T02:31:00.850" v="270" actId="20577"/>
        <pc:sldMkLst>
          <pc:docMk/>
          <pc:sldMk cId="0" sldId="269"/>
        </pc:sldMkLst>
        <pc:spChg chg="mod">
          <ac:chgData name="Shana Guenther" userId="bf29f71594c2aba6" providerId="Windows Live" clId="Web-{1CC09BEB-A5EC-4100-A041-1AD05FF62844}" dt="2021-09-14T02:31:00.850" v="270" actId="20577"/>
          <ac:spMkLst>
            <pc:docMk/>
            <pc:sldMk cId="0" sldId="269"/>
            <ac:spMk id="237" creationId="{00000000-0000-0000-0000-000000000000}"/>
          </ac:spMkLst>
        </pc:spChg>
      </pc:sldChg>
      <pc:sldChg chg="modSp">
        <pc:chgData name="Shana Guenther" userId="bf29f71594c2aba6" providerId="Windows Live" clId="Web-{1CC09BEB-A5EC-4100-A041-1AD05FF62844}" dt="2021-09-14T02:32:15.725" v="341" actId="20577"/>
        <pc:sldMkLst>
          <pc:docMk/>
          <pc:sldMk cId="0" sldId="271"/>
        </pc:sldMkLst>
        <pc:spChg chg="mod">
          <ac:chgData name="Shana Guenther" userId="bf29f71594c2aba6" providerId="Windows Live" clId="Web-{1CC09BEB-A5EC-4100-A041-1AD05FF62844}" dt="2021-09-14T02:32:15.725" v="341" actId="20577"/>
          <ac:spMkLst>
            <pc:docMk/>
            <pc:sldMk cId="0" sldId="271"/>
            <ac:spMk id="249" creationId="{00000000-0000-0000-0000-000000000000}"/>
          </ac:spMkLst>
        </pc:spChg>
      </pc:sldChg>
      <pc:sldChg chg="modSp">
        <pc:chgData name="Shana Guenther" userId="bf29f71594c2aba6" providerId="Windows Live" clId="Web-{1CC09BEB-A5EC-4100-A041-1AD05FF62844}" dt="2021-09-14T02:32:51.554" v="385" actId="14100"/>
        <pc:sldMkLst>
          <pc:docMk/>
          <pc:sldMk cId="0" sldId="273"/>
        </pc:sldMkLst>
        <pc:spChg chg="mod">
          <ac:chgData name="Shana Guenther" userId="bf29f71594c2aba6" providerId="Windows Live" clId="Web-{1CC09BEB-A5EC-4100-A041-1AD05FF62844}" dt="2021-09-14T02:32:51.554" v="385" actId="14100"/>
          <ac:spMkLst>
            <pc:docMk/>
            <pc:sldMk cId="0" sldId="273"/>
            <ac:spMk id="260" creationId="{00000000-0000-0000-0000-000000000000}"/>
          </ac:spMkLst>
        </pc:spChg>
      </pc:sldChg>
      <pc:sldChg chg="modSp new ord">
        <pc:chgData name="Shana Guenther" userId="bf29f71594c2aba6" providerId="Windows Live" clId="Web-{1CC09BEB-A5EC-4100-A041-1AD05FF62844}" dt="2021-09-14T02:03:30.952" v="165" actId="20577"/>
        <pc:sldMkLst>
          <pc:docMk/>
          <pc:sldMk cId="2966230631" sldId="311"/>
        </pc:sldMkLst>
        <pc:spChg chg="mod">
          <ac:chgData name="Shana Guenther" userId="bf29f71594c2aba6" providerId="Windows Live" clId="Web-{1CC09BEB-A5EC-4100-A041-1AD05FF62844}" dt="2021-09-14T02:03:30.952" v="165" actId="20577"/>
          <ac:spMkLst>
            <pc:docMk/>
            <pc:sldMk cId="2966230631" sldId="311"/>
            <ac:spMk id="2" creationId="{0AD15F95-8FB1-4AFD-AC5F-669E256DE92D}"/>
          </ac:spMkLst>
        </pc:spChg>
        <pc:spChg chg="mod">
          <ac:chgData name="Shana Guenther" userId="bf29f71594c2aba6" providerId="Windows Live" clId="Web-{1CC09BEB-A5EC-4100-A041-1AD05FF62844}" dt="2021-09-14T01:59:49.312" v="119" actId="20577"/>
          <ac:spMkLst>
            <pc:docMk/>
            <pc:sldMk cId="2966230631" sldId="311"/>
            <ac:spMk id="3" creationId="{7D39CEE1-F084-4561-8085-3C7386722B5C}"/>
          </ac:spMkLst>
        </pc:spChg>
      </pc:sldChg>
      <pc:sldChg chg="modSp add replId">
        <pc:chgData name="Shana Guenther" userId="bf29f71594c2aba6" providerId="Windows Live" clId="Web-{1CC09BEB-A5EC-4100-A041-1AD05FF62844}" dt="2021-09-14T02:08:40.045" v="224" actId="20577"/>
        <pc:sldMkLst>
          <pc:docMk/>
          <pc:sldMk cId="116560518" sldId="312"/>
        </pc:sldMkLst>
        <pc:spChg chg="mod">
          <ac:chgData name="Shana Guenther" userId="bf29f71594c2aba6" providerId="Windows Live" clId="Web-{1CC09BEB-A5EC-4100-A041-1AD05FF62844}" dt="2021-09-14T02:04:31.280" v="173" actId="20577"/>
          <ac:spMkLst>
            <pc:docMk/>
            <pc:sldMk cId="116560518" sldId="312"/>
            <ac:spMk id="2" creationId="{0AD15F95-8FB1-4AFD-AC5F-669E256DE92D}"/>
          </ac:spMkLst>
        </pc:spChg>
        <pc:spChg chg="mod">
          <ac:chgData name="Shana Guenther" userId="bf29f71594c2aba6" providerId="Windows Live" clId="Web-{1CC09BEB-A5EC-4100-A041-1AD05FF62844}" dt="2021-09-14T02:08:40.045" v="224" actId="20577"/>
          <ac:spMkLst>
            <pc:docMk/>
            <pc:sldMk cId="116560518" sldId="312"/>
            <ac:spMk id="3" creationId="{7D39CEE1-F084-4561-8085-3C7386722B5C}"/>
          </ac:spMkLst>
        </pc:spChg>
      </pc:sldChg>
      <pc:sldChg chg="modSp add ord replId">
        <pc:chgData name="Shana Guenther" userId="bf29f71594c2aba6" providerId="Windows Live" clId="Web-{1CC09BEB-A5EC-4100-A041-1AD05FF62844}" dt="2021-09-14T02:09:36.498" v="231" actId="20577"/>
        <pc:sldMkLst>
          <pc:docMk/>
          <pc:sldMk cId="3118528844" sldId="313"/>
        </pc:sldMkLst>
        <pc:spChg chg="mod">
          <ac:chgData name="Shana Guenther" userId="bf29f71594c2aba6" providerId="Windows Live" clId="Web-{1CC09BEB-A5EC-4100-A041-1AD05FF62844}" dt="2021-09-14T02:09:36.498" v="231" actId="20577"/>
          <ac:spMkLst>
            <pc:docMk/>
            <pc:sldMk cId="3118528844" sldId="313"/>
            <ac:spMk id="2" creationId="{0AD15F95-8FB1-4AFD-AC5F-669E256DE92D}"/>
          </ac:spMkLst>
        </pc:spChg>
        <pc:spChg chg="mod">
          <ac:chgData name="Shana Guenther" userId="bf29f71594c2aba6" providerId="Windows Live" clId="Web-{1CC09BEB-A5EC-4100-A041-1AD05FF62844}" dt="2021-09-14T02:08:13.545" v="221" actId="20577"/>
          <ac:spMkLst>
            <pc:docMk/>
            <pc:sldMk cId="3118528844" sldId="313"/>
            <ac:spMk id="3" creationId="{7D39CEE1-F084-4561-8085-3C7386722B5C}"/>
          </ac:spMkLst>
        </pc:spChg>
      </pc:sldChg>
      <pc:sldChg chg="modSp add replId">
        <pc:chgData name="Shana Guenther" userId="bf29f71594c2aba6" providerId="Windows Live" clId="Web-{1CC09BEB-A5EC-4100-A041-1AD05FF62844}" dt="2021-09-14T02:10:05.763" v="251" actId="14100"/>
        <pc:sldMkLst>
          <pc:docMk/>
          <pc:sldMk cId="3054037525" sldId="314"/>
        </pc:sldMkLst>
        <pc:spChg chg="mod">
          <ac:chgData name="Shana Guenther" userId="bf29f71594c2aba6" providerId="Windows Live" clId="Web-{1CC09BEB-A5EC-4100-A041-1AD05FF62844}" dt="2021-09-14T02:09:45.451" v="240" actId="20577"/>
          <ac:spMkLst>
            <pc:docMk/>
            <pc:sldMk cId="3054037525" sldId="314"/>
            <ac:spMk id="2" creationId="{0AD15F95-8FB1-4AFD-AC5F-669E256DE92D}"/>
          </ac:spMkLst>
        </pc:spChg>
        <pc:spChg chg="mod">
          <ac:chgData name="Shana Guenther" userId="bf29f71594c2aba6" providerId="Windows Live" clId="Web-{1CC09BEB-A5EC-4100-A041-1AD05FF62844}" dt="2021-09-14T02:10:05.763" v="251" actId="14100"/>
          <ac:spMkLst>
            <pc:docMk/>
            <pc:sldMk cId="3054037525" sldId="314"/>
            <ac:spMk id="3" creationId="{7D39CEE1-F084-4561-8085-3C7386722B5C}"/>
          </ac:spMkLst>
        </pc:spChg>
      </pc:sldChg>
      <pc:sldChg chg="modSp add replId">
        <pc:chgData name="Shana Guenther" userId="bf29f71594c2aba6" providerId="Windows Live" clId="Web-{1CC09BEB-A5EC-4100-A041-1AD05FF62844}" dt="2021-09-14T02:08:31.217" v="223" actId="20577"/>
        <pc:sldMkLst>
          <pc:docMk/>
          <pc:sldMk cId="3722511054" sldId="315"/>
        </pc:sldMkLst>
        <pc:spChg chg="mod">
          <ac:chgData name="Shana Guenther" userId="bf29f71594c2aba6" providerId="Windows Live" clId="Web-{1CC09BEB-A5EC-4100-A041-1AD05FF62844}" dt="2021-09-14T02:04:41.514" v="179" actId="20577"/>
          <ac:spMkLst>
            <pc:docMk/>
            <pc:sldMk cId="3722511054" sldId="315"/>
            <ac:spMk id="2" creationId="{0AD15F95-8FB1-4AFD-AC5F-669E256DE92D}"/>
          </ac:spMkLst>
        </pc:spChg>
        <pc:spChg chg="mod">
          <ac:chgData name="Shana Guenther" userId="bf29f71594c2aba6" providerId="Windows Live" clId="Web-{1CC09BEB-A5EC-4100-A041-1AD05FF62844}" dt="2021-09-14T02:08:31.217" v="223" actId="20577"/>
          <ac:spMkLst>
            <pc:docMk/>
            <pc:sldMk cId="3722511054" sldId="315"/>
            <ac:spMk id="3" creationId="{7D39CEE1-F084-4561-8085-3C7386722B5C}"/>
          </ac:spMkLst>
        </pc:spChg>
      </pc:sldChg>
      <pc:sldChg chg="modSp add replId">
        <pc:chgData name="Shana Guenther" userId="bf29f71594c2aba6" providerId="Windows Live" clId="Web-{1CC09BEB-A5EC-4100-A041-1AD05FF62844}" dt="2021-09-14T02:08:22.061" v="222" actId="20577"/>
        <pc:sldMkLst>
          <pc:docMk/>
          <pc:sldMk cId="2988345109" sldId="316"/>
        </pc:sldMkLst>
        <pc:spChg chg="mod">
          <ac:chgData name="Shana Guenther" userId="bf29f71594c2aba6" providerId="Windows Live" clId="Web-{1CC09BEB-A5EC-4100-A041-1AD05FF62844}" dt="2021-09-14T02:08:22.061" v="222" actId="20577"/>
          <ac:spMkLst>
            <pc:docMk/>
            <pc:sldMk cId="2988345109" sldId="316"/>
            <ac:spMk id="3" creationId="{7D39CEE1-F084-4561-8085-3C7386722B5C}"/>
          </ac:spMkLst>
        </pc:spChg>
      </pc:sldChg>
    </pc:docChg>
  </pc:docChgLst>
  <pc:docChgLst>
    <pc:chgData name="Shana Guenther" userId="bf29f71594c2aba6" providerId="LiveId" clId="{7B321B71-66E2-CC4F-9C25-BD43C8FE0086}"/>
    <pc:docChg chg="undo custSel modSld">
      <pc:chgData name="Shana Guenther" userId="bf29f71594c2aba6" providerId="LiveId" clId="{7B321B71-66E2-CC4F-9C25-BD43C8FE0086}" dt="2020-09-12T13:53:33.509" v="1225" actId="22"/>
      <pc:docMkLst>
        <pc:docMk/>
      </pc:docMkLst>
      <pc:sldChg chg="modSp">
        <pc:chgData name="Shana Guenther" userId="bf29f71594c2aba6" providerId="LiveId" clId="{7B321B71-66E2-CC4F-9C25-BD43C8FE0086}" dt="2020-09-12T12:50:09.889" v="5" actId="1076"/>
        <pc:sldMkLst>
          <pc:docMk/>
          <pc:sldMk cId="0" sldId="258"/>
        </pc:sldMkLst>
        <pc:spChg chg="mod">
          <ac:chgData name="Shana Guenther" userId="bf29f71594c2aba6" providerId="LiveId" clId="{7B321B71-66E2-CC4F-9C25-BD43C8FE0086}" dt="2020-09-12T12:50:09.889" v="5" actId="1076"/>
          <ac:spMkLst>
            <pc:docMk/>
            <pc:sldMk cId="0" sldId="258"/>
            <ac:spMk id="169" creationId="{00000000-0000-0000-0000-000000000000}"/>
          </ac:spMkLst>
        </pc:spChg>
        <pc:spChg chg="mod">
          <ac:chgData name="Shana Guenther" userId="bf29f71594c2aba6" providerId="LiveId" clId="{7B321B71-66E2-CC4F-9C25-BD43C8FE0086}" dt="2020-09-12T12:50:01.142" v="3" actId="255"/>
          <ac:spMkLst>
            <pc:docMk/>
            <pc:sldMk cId="0" sldId="258"/>
            <ac:spMk id="170" creationId="{00000000-0000-0000-0000-000000000000}"/>
          </ac:spMkLst>
        </pc:spChg>
      </pc:sldChg>
      <pc:sldChg chg="modSp">
        <pc:chgData name="Shana Guenther" userId="bf29f71594c2aba6" providerId="LiveId" clId="{7B321B71-66E2-CC4F-9C25-BD43C8FE0086}" dt="2020-09-12T12:52:51.422" v="53" actId="20577"/>
        <pc:sldMkLst>
          <pc:docMk/>
          <pc:sldMk cId="0" sldId="259"/>
        </pc:sldMkLst>
        <pc:spChg chg="mod">
          <ac:chgData name="Shana Guenther" userId="bf29f71594c2aba6" providerId="LiveId" clId="{7B321B71-66E2-CC4F-9C25-BD43C8FE0086}" dt="2020-09-12T12:52:51.422" v="53" actId="20577"/>
          <ac:spMkLst>
            <pc:docMk/>
            <pc:sldMk cId="0" sldId="259"/>
            <ac:spMk id="176" creationId="{00000000-0000-0000-0000-000000000000}"/>
          </ac:spMkLst>
        </pc:spChg>
      </pc:sldChg>
      <pc:sldChg chg="modSp">
        <pc:chgData name="Shana Guenther" userId="bf29f71594c2aba6" providerId="LiveId" clId="{7B321B71-66E2-CC4F-9C25-BD43C8FE0086}" dt="2020-09-12T12:55:44.657" v="116" actId="20577"/>
        <pc:sldMkLst>
          <pc:docMk/>
          <pc:sldMk cId="0" sldId="267"/>
        </pc:sldMkLst>
        <pc:spChg chg="mod">
          <ac:chgData name="Shana Guenther" userId="bf29f71594c2aba6" providerId="LiveId" clId="{7B321B71-66E2-CC4F-9C25-BD43C8FE0086}" dt="2020-09-12T12:55:44.657" v="116" actId="20577"/>
          <ac:spMkLst>
            <pc:docMk/>
            <pc:sldMk cId="0" sldId="267"/>
            <ac:spMk id="224" creationId="{00000000-0000-0000-0000-000000000000}"/>
          </ac:spMkLst>
        </pc:spChg>
      </pc:sldChg>
      <pc:sldChg chg="modSp">
        <pc:chgData name="Shana Guenther" userId="bf29f71594c2aba6" providerId="LiveId" clId="{7B321B71-66E2-CC4F-9C25-BD43C8FE0086}" dt="2020-09-12T12:58:50.386" v="287" actId="20577"/>
        <pc:sldMkLst>
          <pc:docMk/>
          <pc:sldMk cId="0" sldId="268"/>
        </pc:sldMkLst>
        <pc:spChg chg="mod">
          <ac:chgData name="Shana Guenther" userId="bf29f71594c2aba6" providerId="LiveId" clId="{7B321B71-66E2-CC4F-9C25-BD43C8FE0086}" dt="2020-09-12T12:58:50.386" v="287" actId="20577"/>
          <ac:spMkLst>
            <pc:docMk/>
            <pc:sldMk cId="0" sldId="268"/>
            <ac:spMk id="231" creationId="{00000000-0000-0000-0000-000000000000}"/>
          </ac:spMkLst>
        </pc:spChg>
      </pc:sldChg>
      <pc:sldChg chg="modSp">
        <pc:chgData name="Shana Guenther" userId="bf29f71594c2aba6" providerId="LiveId" clId="{7B321B71-66E2-CC4F-9C25-BD43C8FE0086}" dt="2020-09-12T12:59:12.797" v="294" actId="20577"/>
        <pc:sldMkLst>
          <pc:docMk/>
          <pc:sldMk cId="0" sldId="269"/>
        </pc:sldMkLst>
        <pc:spChg chg="mod">
          <ac:chgData name="Shana Guenther" userId="bf29f71594c2aba6" providerId="LiveId" clId="{7B321B71-66E2-CC4F-9C25-BD43C8FE0086}" dt="2020-09-12T12:59:12.797" v="294" actId="20577"/>
          <ac:spMkLst>
            <pc:docMk/>
            <pc:sldMk cId="0" sldId="269"/>
            <ac:spMk id="237" creationId="{00000000-0000-0000-0000-000000000000}"/>
          </ac:spMkLst>
        </pc:spChg>
      </pc:sldChg>
      <pc:sldChg chg="modSp">
        <pc:chgData name="Shana Guenther" userId="bf29f71594c2aba6" providerId="LiveId" clId="{7B321B71-66E2-CC4F-9C25-BD43C8FE0086}" dt="2020-09-12T12:59:59.528" v="301" actId="20577"/>
        <pc:sldMkLst>
          <pc:docMk/>
          <pc:sldMk cId="0" sldId="271"/>
        </pc:sldMkLst>
        <pc:spChg chg="mod">
          <ac:chgData name="Shana Guenther" userId="bf29f71594c2aba6" providerId="LiveId" clId="{7B321B71-66E2-CC4F-9C25-BD43C8FE0086}" dt="2020-09-12T12:59:59.528" v="301" actId="20577"/>
          <ac:spMkLst>
            <pc:docMk/>
            <pc:sldMk cId="0" sldId="271"/>
            <ac:spMk id="249" creationId="{00000000-0000-0000-0000-000000000000}"/>
          </ac:spMkLst>
        </pc:spChg>
      </pc:sldChg>
      <pc:sldChg chg="modSp modNotesTx">
        <pc:chgData name="Shana Guenther" userId="bf29f71594c2aba6" providerId="LiveId" clId="{7B321B71-66E2-CC4F-9C25-BD43C8FE0086}" dt="2020-09-12T13:53:23.784" v="1224" actId="21"/>
        <pc:sldMkLst>
          <pc:docMk/>
          <pc:sldMk cId="0" sldId="273"/>
        </pc:sldMkLst>
        <pc:spChg chg="mod">
          <ac:chgData name="Shana Guenther" userId="bf29f71594c2aba6" providerId="LiveId" clId="{7B321B71-66E2-CC4F-9C25-BD43C8FE0086}" dt="2020-09-12T13:11:27.075" v="305" actId="20577"/>
          <ac:spMkLst>
            <pc:docMk/>
            <pc:sldMk cId="0" sldId="273"/>
            <ac:spMk id="260" creationId="{00000000-0000-0000-0000-000000000000}"/>
          </ac:spMkLst>
        </pc:spChg>
      </pc:sldChg>
      <pc:sldChg chg="modSp">
        <pc:chgData name="Shana Guenther" userId="bf29f71594c2aba6" providerId="LiveId" clId="{7B321B71-66E2-CC4F-9C25-BD43C8FE0086}" dt="2020-09-12T13:40:34.593" v="403" actId="400"/>
        <pc:sldMkLst>
          <pc:docMk/>
          <pc:sldMk cId="0" sldId="290"/>
        </pc:sldMkLst>
        <pc:spChg chg="mod">
          <ac:chgData name="Shana Guenther" userId="bf29f71594c2aba6" providerId="LiveId" clId="{7B321B71-66E2-CC4F-9C25-BD43C8FE0086}" dt="2020-09-12T13:40:34.593" v="403" actId="400"/>
          <ac:spMkLst>
            <pc:docMk/>
            <pc:sldMk cId="0" sldId="290"/>
            <ac:spMk id="371" creationId="{00000000-0000-0000-0000-000000000000}"/>
          </ac:spMkLst>
        </pc:spChg>
      </pc:sldChg>
      <pc:sldChg chg="modSp">
        <pc:chgData name="Shana Guenther" userId="bf29f71594c2aba6" providerId="LiveId" clId="{7B321B71-66E2-CC4F-9C25-BD43C8FE0086}" dt="2020-09-12T13:41:13.330" v="446" actId="20577"/>
        <pc:sldMkLst>
          <pc:docMk/>
          <pc:sldMk cId="0" sldId="291"/>
        </pc:sldMkLst>
        <pc:spChg chg="mod">
          <ac:chgData name="Shana Guenther" userId="bf29f71594c2aba6" providerId="LiveId" clId="{7B321B71-66E2-CC4F-9C25-BD43C8FE0086}" dt="2020-09-12T13:41:13.330" v="446" actId="20577"/>
          <ac:spMkLst>
            <pc:docMk/>
            <pc:sldMk cId="0" sldId="291"/>
            <ac:spMk id="377" creationId="{00000000-0000-0000-0000-000000000000}"/>
          </ac:spMkLst>
        </pc:spChg>
      </pc:sldChg>
      <pc:sldChg chg="modNotesTx">
        <pc:chgData name="Shana Guenther" userId="bf29f71594c2aba6" providerId="LiveId" clId="{7B321B71-66E2-CC4F-9C25-BD43C8FE0086}" dt="2020-09-12T13:41:45.371" v="505" actId="20577"/>
        <pc:sldMkLst>
          <pc:docMk/>
          <pc:sldMk cId="0" sldId="294"/>
        </pc:sldMkLst>
      </pc:sldChg>
      <pc:sldChg chg="modSp">
        <pc:chgData name="Shana Guenther" userId="bf29f71594c2aba6" providerId="LiveId" clId="{7B321B71-66E2-CC4F-9C25-BD43C8FE0086}" dt="2020-09-12T13:43:37.819" v="691" actId="20577"/>
        <pc:sldMkLst>
          <pc:docMk/>
          <pc:sldMk cId="0" sldId="296"/>
        </pc:sldMkLst>
        <pc:spChg chg="mod">
          <ac:chgData name="Shana Guenther" userId="bf29f71594c2aba6" providerId="LiveId" clId="{7B321B71-66E2-CC4F-9C25-BD43C8FE0086}" dt="2020-09-12T13:43:37.819" v="691" actId="20577"/>
          <ac:spMkLst>
            <pc:docMk/>
            <pc:sldMk cId="0" sldId="296"/>
            <ac:spMk id="407" creationId="{00000000-0000-0000-0000-000000000000}"/>
          </ac:spMkLst>
        </pc:spChg>
        <pc:picChg chg="mod">
          <ac:chgData name="Shana Guenther" userId="bf29f71594c2aba6" providerId="LiveId" clId="{7B321B71-66E2-CC4F-9C25-BD43C8FE0086}" dt="2020-09-12T13:43:27.259" v="677" actId="1076"/>
          <ac:picMkLst>
            <pc:docMk/>
            <pc:sldMk cId="0" sldId="296"/>
            <ac:picMk id="408" creationId="{00000000-0000-0000-0000-000000000000}"/>
          </ac:picMkLst>
        </pc:picChg>
      </pc:sldChg>
      <pc:sldChg chg="modSp modNotesTx">
        <pc:chgData name="Shana Guenther" userId="bf29f71594c2aba6" providerId="LiveId" clId="{7B321B71-66E2-CC4F-9C25-BD43C8FE0086}" dt="2020-09-12T13:51:57.827" v="1212" actId="20577"/>
        <pc:sldMkLst>
          <pc:docMk/>
          <pc:sldMk cId="0" sldId="297"/>
        </pc:sldMkLst>
        <pc:spChg chg="mod">
          <ac:chgData name="Shana Guenther" userId="bf29f71594c2aba6" providerId="LiveId" clId="{7B321B71-66E2-CC4F-9C25-BD43C8FE0086}" dt="2020-09-12T13:51:57.827" v="1212" actId="20577"/>
          <ac:spMkLst>
            <pc:docMk/>
            <pc:sldMk cId="0" sldId="297"/>
            <ac:spMk id="414" creationId="{00000000-0000-0000-0000-000000000000}"/>
          </ac:spMkLst>
        </pc:spChg>
      </pc:sldChg>
      <pc:sldChg chg="modSp">
        <pc:chgData name="Shana Guenther" userId="bf29f71594c2aba6" providerId="LiveId" clId="{7B321B71-66E2-CC4F-9C25-BD43C8FE0086}" dt="2020-09-12T13:52:32.598" v="1223" actId="20577"/>
        <pc:sldMkLst>
          <pc:docMk/>
          <pc:sldMk cId="0" sldId="298"/>
        </pc:sldMkLst>
        <pc:spChg chg="mod">
          <ac:chgData name="Shana Guenther" userId="bf29f71594c2aba6" providerId="LiveId" clId="{7B321B71-66E2-CC4F-9C25-BD43C8FE0086}" dt="2020-09-12T13:52:32.598" v="1223" actId="20577"/>
          <ac:spMkLst>
            <pc:docMk/>
            <pc:sldMk cId="0" sldId="298"/>
            <ac:spMk id="420" creationId="{00000000-0000-0000-0000-000000000000}"/>
          </ac:spMkLst>
        </pc:spChg>
      </pc:sldChg>
      <pc:sldChg chg="modNotesTx">
        <pc:chgData name="Shana Guenther" userId="bf29f71594c2aba6" providerId="LiveId" clId="{7B321B71-66E2-CC4F-9C25-BD43C8FE0086}" dt="2020-09-12T13:53:33.509" v="1225" actId="22"/>
        <pc:sldMkLst>
          <pc:docMk/>
          <pc:sldMk cId="0" sldId="303"/>
        </pc:sldMkLst>
      </pc:sldChg>
    </pc:docChg>
  </pc:docChgLst>
  <pc:docChgLst>
    <pc:chgData name="Shana Guenther" userId="bf29f71594c2aba6" providerId="Windows Live" clId="Web-{4059CEDF-DDCD-4117-873A-7889E013BF26}"/>
    <pc:docChg chg="addSld modSld">
      <pc:chgData name="Shana Guenther" userId="bf29f71594c2aba6" providerId="Windows Live" clId="Web-{4059CEDF-DDCD-4117-873A-7889E013BF26}" dt="2021-09-14T18:27:19.353" v="194" actId="14100"/>
      <pc:docMkLst>
        <pc:docMk/>
      </pc:docMkLst>
      <pc:sldChg chg="modSp">
        <pc:chgData name="Shana Guenther" userId="bf29f71594c2aba6" providerId="Windows Live" clId="Web-{4059CEDF-DDCD-4117-873A-7889E013BF26}" dt="2021-09-14T18:17:34.453" v="40" actId="20577"/>
        <pc:sldMkLst>
          <pc:docMk/>
          <pc:sldMk cId="0" sldId="257"/>
        </pc:sldMkLst>
        <pc:spChg chg="mod">
          <ac:chgData name="Shana Guenther" userId="bf29f71594c2aba6" providerId="Windows Live" clId="Web-{4059CEDF-DDCD-4117-873A-7889E013BF26}" dt="2021-09-14T18:17:34.453" v="40" actId="20577"/>
          <ac:spMkLst>
            <pc:docMk/>
            <pc:sldMk cId="0" sldId="257"/>
            <ac:spMk id="164" creationId="{00000000-0000-0000-0000-000000000000}"/>
          </ac:spMkLst>
        </pc:spChg>
      </pc:sldChg>
      <pc:sldChg chg="modSp">
        <pc:chgData name="Shana Guenther" userId="bf29f71594c2aba6" providerId="Windows Live" clId="Web-{4059CEDF-DDCD-4117-873A-7889E013BF26}" dt="2021-09-14T18:17:49.266" v="43" actId="14100"/>
        <pc:sldMkLst>
          <pc:docMk/>
          <pc:sldMk cId="0" sldId="258"/>
        </pc:sldMkLst>
        <pc:spChg chg="mod">
          <ac:chgData name="Shana Guenther" userId="bf29f71594c2aba6" providerId="Windows Live" clId="Web-{4059CEDF-DDCD-4117-873A-7889E013BF26}" dt="2021-09-14T18:17:49.266" v="43" actId="14100"/>
          <ac:spMkLst>
            <pc:docMk/>
            <pc:sldMk cId="0" sldId="258"/>
            <ac:spMk id="170" creationId="{00000000-0000-0000-0000-000000000000}"/>
          </ac:spMkLst>
        </pc:spChg>
      </pc:sldChg>
      <pc:sldChg chg="modSp">
        <pc:chgData name="Shana Guenther" userId="bf29f71594c2aba6" providerId="Windows Live" clId="Web-{4059CEDF-DDCD-4117-873A-7889E013BF26}" dt="2021-09-14T18:17:57.156" v="46" actId="14100"/>
        <pc:sldMkLst>
          <pc:docMk/>
          <pc:sldMk cId="0" sldId="259"/>
        </pc:sldMkLst>
        <pc:spChg chg="mod">
          <ac:chgData name="Shana Guenther" userId="bf29f71594c2aba6" providerId="Windows Live" clId="Web-{4059CEDF-DDCD-4117-873A-7889E013BF26}" dt="2021-09-14T18:17:57.156" v="46" actId="14100"/>
          <ac:spMkLst>
            <pc:docMk/>
            <pc:sldMk cId="0" sldId="259"/>
            <ac:spMk id="176" creationId="{00000000-0000-0000-0000-000000000000}"/>
          </ac:spMkLst>
        </pc:spChg>
      </pc:sldChg>
      <pc:sldChg chg="modSp">
        <pc:chgData name="Shana Guenther" userId="bf29f71594c2aba6" providerId="Windows Live" clId="Web-{4059CEDF-DDCD-4117-873A-7889E013BF26}" dt="2021-09-14T18:20:26.217" v="100" actId="20577"/>
        <pc:sldMkLst>
          <pc:docMk/>
          <pc:sldMk cId="0" sldId="260"/>
        </pc:sldMkLst>
        <pc:spChg chg="mod">
          <ac:chgData name="Shana Guenther" userId="bf29f71594c2aba6" providerId="Windows Live" clId="Web-{4059CEDF-DDCD-4117-873A-7889E013BF26}" dt="2021-09-14T18:20:26.217" v="100" actId="20577"/>
          <ac:spMkLst>
            <pc:docMk/>
            <pc:sldMk cId="0" sldId="260"/>
            <ac:spMk id="182" creationId="{00000000-0000-0000-0000-000000000000}"/>
          </ac:spMkLst>
        </pc:spChg>
      </pc:sldChg>
      <pc:sldChg chg="modSp">
        <pc:chgData name="Shana Guenther" userId="bf29f71594c2aba6" providerId="Windows Live" clId="Web-{4059CEDF-DDCD-4117-873A-7889E013BF26}" dt="2021-09-14T18:20:36.279" v="101" actId="20577"/>
        <pc:sldMkLst>
          <pc:docMk/>
          <pc:sldMk cId="0" sldId="261"/>
        </pc:sldMkLst>
        <pc:spChg chg="mod">
          <ac:chgData name="Shana Guenther" userId="bf29f71594c2aba6" providerId="Windows Live" clId="Web-{4059CEDF-DDCD-4117-873A-7889E013BF26}" dt="2021-09-14T18:20:36.279" v="101" actId="20577"/>
          <ac:spMkLst>
            <pc:docMk/>
            <pc:sldMk cId="0" sldId="261"/>
            <ac:spMk id="188" creationId="{00000000-0000-0000-0000-000000000000}"/>
          </ac:spMkLst>
        </pc:spChg>
      </pc:sldChg>
      <pc:sldChg chg="modSp">
        <pc:chgData name="Shana Guenther" userId="bf29f71594c2aba6" providerId="Windows Live" clId="Web-{4059CEDF-DDCD-4117-873A-7889E013BF26}" dt="2021-09-14T18:21:37.997" v="110" actId="20577"/>
        <pc:sldMkLst>
          <pc:docMk/>
          <pc:sldMk cId="0" sldId="264"/>
        </pc:sldMkLst>
        <pc:spChg chg="mod">
          <ac:chgData name="Shana Guenther" userId="bf29f71594c2aba6" providerId="Windows Live" clId="Web-{4059CEDF-DDCD-4117-873A-7889E013BF26}" dt="2021-09-14T18:21:37.997" v="110" actId="20577"/>
          <ac:spMkLst>
            <pc:docMk/>
            <pc:sldMk cId="0" sldId="264"/>
            <ac:spMk id="206" creationId="{00000000-0000-0000-0000-000000000000}"/>
          </ac:spMkLst>
        </pc:spChg>
        <pc:picChg chg="mod">
          <ac:chgData name="Shana Guenther" userId="bf29f71594c2aba6" providerId="Windows Live" clId="Web-{4059CEDF-DDCD-4117-873A-7889E013BF26}" dt="2021-09-14T18:21:23.419" v="106" actId="1076"/>
          <ac:picMkLst>
            <pc:docMk/>
            <pc:sldMk cId="0" sldId="264"/>
            <ac:picMk id="207" creationId="{00000000-0000-0000-0000-000000000000}"/>
          </ac:picMkLst>
        </pc:picChg>
      </pc:sldChg>
      <pc:sldChg chg="modSp">
        <pc:chgData name="Shana Guenther" userId="bf29f71594c2aba6" providerId="Windows Live" clId="Web-{4059CEDF-DDCD-4117-873A-7889E013BF26}" dt="2021-09-14T18:21:45.326" v="113" actId="14100"/>
        <pc:sldMkLst>
          <pc:docMk/>
          <pc:sldMk cId="0" sldId="266"/>
        </pc:sldMkLst>
        <pc:spChg chg="mod">
          <ac:chgData name="Shana Guenther" userId="bf29f71594c2aba6" providerId="Windows Live" clId="Web-{4059CEDF-DDCD-4117-873A-7889E013BF26}" dt="2021-09-14T18:21:45.326" v="113" actId="14100"/>
          <ac:spMkLst>
            <pc:docMk/>
            <pc:sldMk cId="0" sldId="266"/>
            <ac:spMk id="218" creationId="{00000000-0000-0000-0000-000000000000}"/>
          </ac:spMkLst>
        </pc:spChg>
      </pc:sldChg>
      <pc:sldChg chg="modSp">
        <pc:chgData name="Shana Guenther" userId="bf29f71594c2aba6" providerId="Windows Live" clId="Web-{4059CEDF-DDCD-4117-873A-7889E013BF26}" dt="2021-09-14T18:22:00.482" v="117" actId="1076"/>
        <pc:sldMkLst>
          <pc:docMk/>
          <pc:sldMk cId="0" sldId="267"/>
        </pc:sldMkLst>
        <pc:spChg chg="mod">
          <ac:chgData name="Shana Guenther" userId="bf29f71594c2aba6" providerId="Windows Live" clId="Web-{4059CEDF-DDCD-4117-873A-7889E013BF26}" dt="2021-09-14T18:21:56.778" v="116" actId="14100"/>
          <ac:spMkLst>
            <pc:docMk/>
            <pc:sldMk cId="0" sldId="267"/>
            <ac:spMk id="224" creationId="{00000000-0000-0000-0000-000000000000}"/>
          </ac:spMkLst>
        </pc:spChg>
        <pc:picChg chg="mod">
          <ac:chgData name="Shana Guenther" userId="bf29f71594c2aba6" providerId="Windows Live" clId="Web-{4059CEDF-DDCD-4117-873A-7889E013BF26}" dt="2021-09-14T18:22:00.482" v="117" actId="1076"/>
          <ac:picMkLst>
            <pc:docMk/>
            <pc:sldMk cId="0" sldId="267"/>
            <ac:picMk id="225" creationId="{00000000-0000-0000-0000-000000000000}"/>
          </ac:picMkLst>
        </pc:picChg>
      </pc:sldChg>
      <pc:sldChg chg="modSp">
        <pc:chgData name="Shana Guenther" userId="bf29f71594c2aba6" providerId="Windows Live" clId="Web-{4059CEDF-DDCD-4117-873A-7889E013BF26}" dt="2021-09-14T18:22:45.481" v="128" actId="20577"/>
        <pc:sldMkLst>
          <pc:docMk/>
          <pc:sldMk cId="0" sldId="268"/>
        </pc:sldMkLst>
        <pc:spChg chg="mod">
          <ac:chgData name="Shana Guenther" userId="bf29f71594c2aba6" providerId="Windows Live" clId="Web-{4059CEDF-DDCD-4117-873A-7889E013BF26}" dt="2021-09-14T18:22:45.481" v="128" actId="20577"/>
          <ac:spMkLst>
            <pc:docMk/>
            <pc:sldMk cId="0" sldId="268"/>
            <ac:spMk id="231" creationId="{00000000-0000-0000-0000-000000000000}"/>
          </ac:spMkLst>
        </pc:spChg>
      </pc:sldChg>
      <pc:sldChg chg="modSp">
        <pc:chgData name="Shana Guenther" userId="bf29f71594c2aba6" providerId="Windows Live" clId="Web-{4059CEDF-DDCD-4117-873A-7889E013BF26}" dt="2021-09-14T18:22:41.247" v="126" actId="20577"/>
        <pc:sldMkLst>
          <pc:docMk/>
          <pc:sldMk cId="0" sldId="269"/>
        </pc:sldMkLst>
        <pc:spChg chg="mod">
          <ac:chgData name="Shana Guenther" userId="bf29f71594c2aba6" providerId="Windows Live" clId="Web-{4059CEDF-DDCD-4117-873A-7889E013BF26}" dt="2021-09-14T18:22:41.247" v="126" actId="20577"/>
          <ac:spMkLst>
            <pc:docMk/>
            <pc:sldMk cId="0" sldId="269"/>
            <ac:spMk id="237" creationId="{00000000-0000-0000-0000-000000000000}"/>
          </ac:spMkLst>
        </pc:spChg>
      </pc:sldChg>
      <pc:sldChg chg="modSp">
        <pc:chgData name="Shana Guenther" userId="bf29f71594c2aba6" providerId="Windows Live" clId="Web-{4059CEDF-DDCD-4117-873A-7889E013BF26}" dt="2021-09-14T18:24:10.933" v="145" actId="20577"/>
        <pc:sldMkLst>
          <pc:docMk/>
          <pc:sldMk cId="0" sldId="270"/>
        </pc:sldMkLst>
        <pc:spChg chg="mod">
          <ac:chgData name="Shana Guenther" userId="bf29f71594c2aba6" providerId="Windows Live" clId="Web-{4059CEDF-DDCD-4117-873A-7889E013BF26}" dt="2021-09-14T18:24:10.933" v="145" actId="20577"/>
          <ac:spMkLst>
            <pc:docMk/>
            <pc:sldMk cId="0" sldId="270"/>
            <ac:spMk id="243" creationId="{00000000-0000-0000-0000-000000000000}"/>
          </ac:spMkLst>
        </pc:spChg>
      </pc:sldChg>
      <pc:sldChg chg="modSp">
        <pc:chgData name="Shana Guenther" userId="bf29f71594c2aba6" providerId="Windows Live" clId="Web-{4059CEDF-DDCD-4117-873A-7889E013BF26}" dt="2021-09-14T18:23:58.683" v="135" actId="20577"/>
        <pc:sldMkLst>
          <pc:docMk/>
          <pc:sldMk cId="0" sldId="271"/>
        </pc:sldMkLst>
        <pc:spChg chg="mod">
          <ac:chgData name="Shana Guenther" userId="bf29f71594c2aba6" providerId="Windows Live" clId="Web-{4059CEDF-DDCD-4117-873A-7889E013BF26}" dt="2021-09-14T18:23:58.683" v="135" actId="20577"/>
          <ac:spMkLst>
            <pc:docMk/>
            <pc:sldMk cId="0" sldId="271"/>
            <ac:spMk id="249" creationId="{00000000-0000-0000-0000-000000000000}"/>
          </ac:spMkLst>
        </pc:spChg>
      </pc:sldChg>
      <pc:sldChg chg="modSp">
        <pc:chgData name="Shana Guenther" userId="bf29f71594c2aba6" providerId="Windows Live" clId="Web-{4059CEDF-DDCD-4117-873A-7889E013BF26}" dt="2021-09-14T18:24:26.652" v="153" actId="20577"/>
        <pc:sldMkLst>
          <pc:docMk/>
          <pc:sldMk cId="0" sldId="274"/>
        </pc:sldMkLst>
        <pc:spChg chg="mod">
          <ac:chgData name="Shana Guenther" userId="bf29f71594c2aba6" providerId="Windows Live" clId="Web-{4059CEDF-DDCD-4117-873A-7889E013BF26}" dt="2021-09-14T18:24:26.652" v="153" actId="20577"/>
          <ac:spMkLst>
            <pc:docMk/>
            <pc:sldMk cId="0" sldId="274"/>
            <ac:spMk id="267" creationId="{00000000-0000-0000-0000-000000000000}"/>
          </ac:spMkLst>
        </pc:spChg>
      </pc:sldChg>
      <pc:sldChg chg="modSp">
        <pc:chgData name="Shana Guenther" userId="bf29f71594c2aba6" providerId="Windows Live" clId="Web-{4059CEDF-DDCD-4117-873A-7889E013BF26}" dt="2021-09-14T18:25:43.088" v="168" actId="14100"/>
        <pc:sldMkLst>
          <pc:docMk/>
          <pc:sldMk cId="0" sldId="276"/>
        </pc:sldMkLst>
        <pc:spChg chg="mod">
          <ac:chgData name="Shana Guenther" userId="bf29f71594c2aba6" providerId="Windows Live" clId="Web-{4059CEDF-DDCD-4117-873A-7889E013BF26}" dt="2021-09-14T18:25:43.088" v="168" actId="14100"/>
          <ac:spMkLst>
            <pc:docMk/>
            <pc:sldMk cId="0" sldId="276"/>
            <ac:spMk id="279" creationId="{00000000-0000-0000-0000-000000000000}"/>
          </ac:spMkLst>
        </pc:spChg>
      </pc:sldChg>
      <pc:sldChg chg="modSp">
        <pc:chgData name="Shana Guenther" userId="bf29f71594c2aba6" providerId="Windows Live" clId="Web-{4059CEDF-DDCD-4117-873A-7889E013BF26}" dt="2021-09-14T18:24:59.589" v="157" actId="20577"/>
        <pc:sldMkLst>
          <pc:docMk/>
          <pc:sldMk cId="0" sldId="277"/>
        </pc:sldMkLst>
        <pc:spChg chg="mod">
          <ac:chgData name="Shana Guenther" userId="bf29f71594c2aba6" providerId="Windows Live" clId="Web-{4059CEDF-DDCD-4117-873A-7889E013BF26}" dt="2021-09-14T18:24:59.589" v="157" actId="20577"/>
          <ac:spMkLst>
            <pc:docMk/>
            <pc:sldMk cId="0" sldId="277"/>
            <ac:spMk id="285" creationId="{00000000-0000-0000-0000-000000000000}"/>
          </ac:spMkLst>
        </pc:spChg>
      </pc:sldChg>
      <pc:sldChg chg="modSp">
        <pc:chgData name="Shana Guenther" userId="bf29f71594c2aba6" providerId="Windows Live" clId="Web-{4059CEDF-DDCD-4117-873A-7889E013BF26}" dt="2021-09-14T18:25:37.839" v="167" actId="14100"/>
        <pc:sldMkLst>
          <pc:docMk/>
          <pc:sldMk cId="0" sldId="279"/>
        </pc:sldMkLst>
        <pc:spChg chg="mod">
          <ac:chgData name="Shana Guenther" userId="bf29f71594c2aba6" providerId="Windows Live" clId="Web-{4059CEDF-DDCD-4117-873A-7889E013BF26}" dt="2021-09-14T18:25:37.839" v="167" actId="14100"/>
          <ac:spMkLst>
            <pc:docMk/>
            <pc:sldMk cId="0" sldId="279"/>
            <ac:spMk id="298" creationId="{00000000-0000-0000-0000-000000000000}"/>
          </ac:spMkLst>
        </pc:spChg>
      </pc:sldChg>
      <pc:sldChg chg="modSp">
        <pc:chgData name="Shana Guenther" userId="bf29f71594c2aba6" providerId="Windows Live" clId="Web-{4059CEDF-DDCD-4117-873A-7889E013BF26}" dt="2021-09-14T18:25:30.214" v="165" actId="20577"/>
        <pc:sldMkLst>
          <pc:docMk/>
          <pc:sldMk cId="0" sldId="280"/>
        </pc:sldMkLst>
        <pc:spChg chg="mod">
          <ac:chgData name="Shana Guenther" userId="bf29f71594c2aba6" providerId="Windows Live" clId="Web-{4059CEDF-DDCD-4117-873A-7889E013BF26}" dt="2021-09-14T18:25:30.214" v="165" actId="20577"/>
          <ac:spMkLst>
            <pc:docMk/>
            <pc:sldMk cId="0" sldId="280"/>
            <ac:spMk id="304" creationId="{00000000-0000-0000-0000-000000000000}"/>
          </ac:spMkLst>
        </pc:spChg>
      </pc:sldChg>
      <pc:sldChg chg="modSp">
        <pc:chgData name="Shana Guenther" userId="bf29f71594c2aba6" providerId="Windows Live" clId="Web-{4059CEDF-DDCD-4117-873A-7889E013BF26}" dt="2021-09-14T18:26:51.353" v="188" actId="20577"/>
        <pc:sldMkLst>
          <pc:docMk/>
          <pc:sldMk cId="0" sldId="283"/>
        </pc:sldMkLst>
        <pc:spChg chg="mod">
          <ac:chgData name="Shana Guenther" userId="bf29f71594c2aba6" providerId="Windows Live" clId="Web-{4059CEDF-DDCD-4117-873A-7889E013BF26}" dt="2021-09-14T18:26:51.353" v="188" actId="20577"/>
          <ac:spMkLst>
            <pc:docMk/>
            <pc:sldMk cId="0" sldId="283"/>
            <ac:spMk id="324" creationId="{00000000-0000-0000-0000-000000000000}"/>
          </ac:spMkLst>
        </pc:spChg>
      </pc:sldChg>
      <pc:sldChg chg="modSp">
        <pc:chgData name="Shana Guenther" userId="bf29f71594c2aba6" providerId="Windows Live" clId="Web-{4059CEDF-DDCD-4117-873A-7889E013BF26}" dt="2021-09-14T18:26:58.228" v="189" actId="20577"/>
        <pc:sldMkLst>
          <pc:docMk/>
          <pc:sldMk cId="0" sldId="284"/>
        </pc:sldMkLst>
        <pc:spChg chg="mod">
          <ac:chgData name="Shana Guenther" userId="bf29f71594c2aba6" providerId="Windows Live" clId="Web-{4059CEDF-DDCD-4117-873A-7889E013BF26}" dt="2021-09-14T18:26:58.228" v="189" actId="20577"/>
          <ac:spMkLst>
            <pc:docMk/>
            <pc:sldMk cId="0" sldId="284"/>
            <ac:spMk id="331" creationId="{00000000-0000-0000-0000-000000000000}"/>
          </ac:spMkLst>
        </pc:spChg>
      </pc:sldChg>
      <pc:sldChg chg="modSp">
        <pc:chgData name="Shana Guenther" userId="bf29f71594c2aba6" providerId="Windows Live" clId="Web-{4059CEDF-DDCD-4117-873A-7889E013BF26}" dt="2021-09-14T18:27:19.353" v="194" actId="14100"/>
        <pc:sldMkLst>
          <pc:docMk/>
          <pc:sldMk cId="0" sldId="286"/>
        </pc:sldMkLst>
        <pc:spChg chg="mod">
          <ac:chgData name="Shana Guenther" userId="bf29f71594c2aba6" providerId="Windows Live" clId="Web-{4059CEDF-DDCD-4117-873A-7889E013BF26}" dt="2021-09-14T18:27:19.353" v="194" actId="14100"/>
          <ac:spMkLst>
            <pc:docMk/>
            <pc:sldMk cId="0" sldId="286"/>
            <ac:spMk id="345" creationId="{00000000-0000-0000-0000-000000000000}"/>
          </ac:spMkLst>
        </pc:spChg>
      </pc:sldChg>
      <pc:sldChg chg="modSp">
        <pc:chgData name="Shana Guenther" userId="bf29f71594c2aba6" providerId="Windows Live" clId="Web-{4059CEDF-DDCD-4117-873A-7889E013BF26}" dt="2021-09-14T18:12:56.425" v="4" actId="14100"/>
        <pc:sldMkLst>
          <pc:docMk/>
          <pc:sldMk cId="0" sldId="294"/>
        </pc:sldMkLst>
        <pc:spChg chg="mod">
          <ac:chgData name="Shana Guenther" userId="bf29f71594c2aba6" providerId="Windows Live" clId="Web-{4059CEDF-DDCD-4117-873A-7889E013BF26}" dt="2021-09-14T18:12:56.425" v="4" actId="14100"/>
          <ac:spMkLst>
            <pc:docMk/>
            <pc:sldMk cId="0" sldId="294"/>
            <ac:spMk id="395" creationId="{00000000-0000-0000-0000-000000000000}"/>
          </ac:spMkLst>
        </pc:spChg>
      </pc:sldChg>
      <pc:sldChg chg="modSp">
        <pc:chgData name="Shana Guenther" userId="bf29f71594c2aba6" providerId="Windows Live" clId="Web-{4059CEDF-DDCD-4117-873A-7889E013BF26}" dt="2021-09-14T18:15:46.470" v="32" actId="20577"/>
        <pc:sldMkLst>
          <pc:docMk/>
          <pc:sldMk cId="2966230631" sldId="311"/>
        </pc:sldMkLst>
        <pc:spChg chg="mod">
          <ac:chgData name="Shana Guenther" userId="bf29f71594c2aba6" providerId="Windows Live" clId="Web-{4059CEDF-DDCD-4117-873A-7889E013BF26}" dt="2021-09-14T18:15:46.470" v="32" actId="20577"/>
          <ac:spMkLst>
            <pc:docMk/>
            <pc:sldMk cId="2966230631" sldId="311"/>
            <ac:spMk id="3" creationId="{7D39CEE1-F084-4561-8085-3C7386722B5C}"/>
          </ac:spMkLst>
        </pc:spChg>
      </pc:sldChg>
      <pc:sldChg chg="addSp modSp">
        <pc:chgData name="Shana Guenther" userId="bf29f71594c2aba6" providerId="Windows Live" clId="Web-{4059CEDF-DDCD-4117-873A-7889E013BF26}" dt="2021-09-14T18:19:43.296" v="84" actId="20577"/>
        <pc:sldMkLst>
          <pc:docMk/>
          <pc:sldMk cId="116560518" sldId="312"/>
        </pc:sldMkLst>
        <pc:spChg chg="mod">
          <ac:chgData name="Shana Guenther" userId="bf29f71594c2aba6" providerId="Windows Live" clId="Web-{4059CEDF-DDCD-4117-873A-7889E013BF26}" dt="2021-09-14T18:19:43.296" v="84" actId="20577"/>
          <ac:spMkLst>
            <pc:docMk/>
            <pc:sldMk cId="116560518" sldId="312"/>
            <ac:spMk id="3" creationId="{7D39CEE1-F084-4561-8085-3C7386722B5C}"/>
          </ac:spMkLst>
        </pc:spChg>
        <pc:spChg chg="add">
          <ac:chgData name="Shana Guenther" userId="bf29f71594c2aba6" providerId="Windows Live" clId="Web-{4059CEDF-DDCD-4117-873A-7889E013BF26}" dt="2021-09-14T18:19:31.968" v="76"/>
          <ac:spMkLst>
            <pc:docMk/>
            <pc:sldMk cId="116560518" sldId="312"/>
            <ac:spMk id="4" creationId="{96E4B3C3-A461-43E7-BBB1-DFA0283A9672}"/>
          </ac:spMkLst>
        </pc:spChg>
      </pc:sldChg>
      <pc:sldChg chg="modSp">
        <pc:chgData name="Shana Guenther" userId="bf29f71594c2aba6" providerId="Windows Live" clId="Web-{4059CEDF-DDCD-4117-873A-7889E013BF26}" dt="2021-09-14T18:17:04.297" v="39" actId="20577"/>
        <pc:sldMkLst>
          <pc:docMk/>
          <pc:sldMk cId="3118528844" sldId="313"/>
        </pc:sldMkLst>
        <pc:spChg chg="mod">
          <ac:chgData name="Shana Guenther" userId="bf29f71594c2aba6" providerId="Windows Live" clId="Web-{4059CEDF-DDCD-4117-873A-7889E013BF26}" dt="2021-09-14T18:17:04.297" v="39" actId="20577"/>
          <ac:spMkLst>
            <pc:docMk/>
            <pc:sldMk cId="3118528844" sldId="313"/>
            <ac:spMk id="3" creationId="{7D39CEE1-F084-4561-8085-3C7386722B5C}"/>
          </ac:spMkLst>
        </pc:spChg>
      </pc:sldChg>
      <pc:sldChg chg="modSp">
        <pc:chgData name="Shana Guenther" userId="bf29f71594c2aba6" providerId="Windows Live" clId="Web-{4059CEDF-DDCD-4117-873A-7889E013BF26}" dt="2021-09-14T18:20:10.077" v="89" actId="20577"/>
        <pc:sldMkLst>
          <pc:docMk/>
          <pc:sldMk cId="3054037525" sldId="314"/>
        </pc:sldMkLst>
        <pc:spChg chg="mod">
          <ac:chgData name="Shana Guenther" userId="bf29f71594c2aba6" providerId="Windows Live" clId="Web-{4059CEDF-DDCD-4117-873A-7889E013BF26}" dt="2021-09-14T18:20:10.077" v="89" actId="20577"/>
          <ac:spMkLst>
            <pc:docMk/>
            <pc:sldMk cId="3054037525" sldId="314"/>
            <ac:spMk id="3" creationId="{7D39CEE1-F084-4561-8085-3C7386722B5C}"/>
          </ac:spMkLst>
        </pc:spChg>
      </pc:sldChg>
      <pc:sldChg chg="modSp">
        <pc:chgData name="Shana Guenther" userId="bf29f71594c2aba6" providerId="Windows Live" clId="Web-{4059CEDF-DDCD-4117-873A-7889E013BF26}" dt="2021-09-14T18:19:18.327" v="75" actId="20577"/>
        <pc:sldMkLst>
          <pc:docMk/>
          <pc:sldMk cId="3722511054" sldId="315"/>
        </pc:sldMkLst>
        <pc:spChg chg="mod">
          <ac:chgData name="Shana Guenther" userId="bf29f71594c2aba6" providerId="Windows Live" clId="Web-{4059CEDF-DDCD-4117-873A-7889E013BF26}" dt="2021-09-14T18:19:18.327" v="75" actId="20577"/>
          <ac:spMkLst>
            <pc:docMk/>
            <pc:sldMk cId="3722511054" sldId="315"/>
            <ac:spMk id="3" creationId="{7D39CEE1-F084-4561-8085-3C7386722B5C}"/>
          </ac:spMkLst>
        </pc:spChg>
      </pc:sldChg>
      <pc:sldChg chg="modSp">
        <pc:chgData name="Shana Guenther" userId="bf29f71594c2aba6" providerId="Windows Live" clId="Web-{4059CEDF-DDCD-4117-873A-7889E013BF26}" dt="2021-09-14T18:19:54.639" v="86" actId="20577"/>
        <pc:sldMkLst>
          <pc:docMk/>
          <pc:sldMk cId="2988345109" sldId="316"/>
        </pc:sldMkLst>
        <pc:spChg chg="mod">
          <ac:chgData name="Shana Guenther" userId="bf29f71594c2aba6" providerId="Windows Live" clId="Web-{4059CEDF-DDCD-4117-873A-7889E013BF26}" dt="2021-09-14T18:19:54.639" v="86" actId="20577"/>
          <ac:spMkLst>
            <pc:docMk/>
            <pc:sldMk cId="2988345109" sldId="316"/>
            <ac:spMk id="3" creationId="{7D39CEE1-F084-4561-8085-3C7386722B5C}"/>
          </ac:spMkLst>
        </pc:spChg>
      </pc:sldChg>
      <pc:sldChg chg="modSp">
        <pc:chgData name="Shana Guenther" userId="bf29f71594c2aba6" providerId="Windows Live" clId="Web-{4059CEDF-DDCD-4117-873A-7889E013BF26}" dt="2021-09-14T18:26:30.572" v="181" actId="20577"/>
        <pc:sldMkLst>
          <pc:docMk/>
          <pc:sldMk cId="2614928733" sldId="317"/>
        </pc:sldMkLst>
        <pc:spChg chg="mod">
          <ac:chgData name="Shana Guenther" userId="bf29f71594c2aba6" providerId="Windows Live" clId="Web-{4059CEDF-DDCD-4117-873A-7889E013BF26}" dt="2021-09-14T18:26:30.572" v="181" actId="20577"/>
          <ac:spMkLst>
            <pc:docMk/>
            <pc:sldMk cId="2614928733" sldId="317"/>
            <ac:spMk id="3" creationId="{DBE4FEAB-A0E1-4DE9-82A7-82BE6FE6AB44}"/>
          </ac:spMkLst>
        </pc:spChg>
      </pc:sldChg>
      <pc:sldChg chg="addSp delSp modSp add replId delAnim">
        <pc:chgData name="Shana Guenther" userId="bf29f71594c2aba6" providerId="Windows Live" clId="Web-{4059CEDF-DDCD-4117-873A-7889E013BF26}" dt="2021-09-14T18:14:46.486" v="17"/>
        <pc:sldMkLst>
          <pc:docMk/>
          <pc:sldMk cId="2754424089" sldId="320"/>
        </pc:sldMkLst>
        <pc:spChg chg="add del mod">
          <ac:chgData name="Shana Guenther" userId="bf29f71594c2aba6" providerId="Windows Live" clId="Web-{4059CEDF-DDCD-4117-873A-7889E013BF26}" dt="2021-09-14T18:14:33.002" v="15"/>
          <ac:spMkLst>
            <pc:docMk/>
            <pc:sldMk cId="2754424089" sldId="320"/>
            <ac:spMk id="3" creationId="{B26F8EF1-9C9A-40FB-AB49-35822BA88501}"/>
          </ac:spMkLst>
        </pc:spChg>
        <pc:spChg chg="add del mod">
          <ac:chgData name="Shana Guenther" userId="bf29f71594c2aba6" providerId="Windows Live" clId="Web-{4059CEDF-DDCD-4117-873A-7889E013BF26}" dt="2021-09-14T18:14:46.486" v="17"/>
          <ac:spMkLst>
            <pc:docMk/>
            <pc:sldMk cId="2754424089" sldId="320"/>
            <ac:spMk id="6" creationId="{970D2739-1FFE-4930-A055-0A5CC2BF2C87}"/>
          </ac:spMkLst>
        </pc:spChg>
        <pc:spChg chg="del">
          <ac:chgData name="Shana Guenther" userId="bf29f71594c2aba6" providerId="Windows Live" clId="Web-{4059CEDF-DDCD-4117-873A-7889E013BF26}" dt="2021-09-14T18:14:40.830" v="16"/>
          <ac:spMkLst>
            <pc:docMk/>
            <pc:sldMk cId="2754424089" sldId="320"/>
            <ac:spMk id="394" creationId="{00000000-0000-0000-0000-000000000000}"/>
          </ac:spMkLst>
        </pc:spChg>
        <pc:spChg chg="del">
          <ac:chgData name="Shana Guenther" userId="bf29f71594c2aba6" providerId="Windows Live" clId="Web-{4059CEDF-DDCD-4117-873A-7889E013BF26}" dt="2021-09-14T18:13:11.472" v="7"/>
          <ac:spMkLst>
            <pc:docMk/>
            <pc:sldMk cId="2754424089" sldId="320"/>
            <ac:spMk id="395" creationId="{00000000-0000-0000-0000-000000000000}"/>
          </ac:spMkLst>
        </pc:spChg>
        <pc:picChg chg="add mod modCrop">
          <ac:chgData name="Shana Guenther" userId="bf29f71594c2aba6" providerId="Windows Live" clId="Web-{4059CEDF-DDCD-4117-873A-7889E013BF26}" dt="2021-09-14T18:14:26.783" v="14"/>
          <ac:picMkLst>
            <pc:docMk/>
            <pc:sldMk cId="2754424089" sldId="320"/>
            <ac:picMk id="4" creationId="{9DFE4D7D-1A51-4EB7-94B7-DBA91BCA656D}"/>
          </ac:picMkLst>
        </pc:picChg>
        <pc:picChg chg="del">
          <ac:chgData name="Shana Guenther" userId="bf29f71594c2aba6" providerId="Windows Live" clId="Web-{4059CEDF-DDCD-4117-873A-7889E013BF26}" dt="2021-09-14T18:13:09.019" v="6"/>
          <ac:picMkLst>
            <pc:docMk/>
            <pc:sldMk cId="2754424089" sldId="320"/>
            <ac:picMk id="396" creationId="{00000000-0000-0000-0000-000000000000}"/>
          </ac:picMkLst>
        </pc:pic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9-11T21:20:49.574"/>
    </inkml:context>
    <inkml:brush xml:id="br0">
      <inkml:brushProperty name="width" value="0.05" units="cm"/>
      <inkml:brushProperty name="height" value="0.05" units="cm"/>
      <inkml:brushProperty name="color" value="#E71224"/>
    </inkml:brush>
  </inkml:definitions>
  <inkml:trace contextRef="#ctx0" brushRef="#br0">0 0 24575,'0'0'0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9-11T21:20:45.681"/>
    </inkml:context>
    <inkml:brush xml:id="br0">
      <inkml:brushProperty name="width" value="0.05" units="cm"/>
      <inkml:brushProperty name="height" value="0.05" units="cm"/>
      <inkml:brushProperty name="color" value="#E71224"/>
    </inkml:brush>
  </inkml:definitions>
  <inkml:trace contextRef="#ctx0" brushRef="#br0">0 0 24575,'21'12'0,"5"2"0,17 10 0,7 4 0,13 7 0,1 0 0,12 7 0,-1 0 0,8 4 0,0 0 0,-4-2 0,8 4 0,-43-24 0,0 1 0,42 22 0,-42-23 0,0 1 0,40 22 0,-38-22 0,0 1 0,0-1 0,0 0 0,2 2 0,0 0 0,-1-1 0,-2-1 0,-1 0 0,0-1 0,39 22 0,-8-5 0,1 2 0,-3-3 0,3 2 0,3 2 0,-4-3 0,-5-2 0,-8-5 0,-1 0 0,-2-1 0,7 4 0,-3-2 0,-1-1 0,3 2 0,-6-4 0,3 3 0,-3-2 0,2 0 0,-4-1 0,-4-3 0,4 3 0,0 0 0,0-1 0,8 5 0,-4-2 0,1 0 0,-1 0 0,2 1 0,-4-2 0,6 3 0,-3-2 0,1 1 0,3 2 0,-6-4 0,9 5 0,-4-2 0,5 3 0,0 0 0,6 3 0,-6-3 0,-6-4 0,7 5 0,0-1 0,-7-3 0,4 1 0,-6-3 0,6 4 0,-2-1 0,3 1 0,-2-1 0,-1 0 0,2 1 0,1 0 0,2 1 0,1 1 0,2 1 0,-3-2 0,2 2 0,-2-2 0,11 6 0,0 1 0,4 2 0,-3-2 0,2 1 0,2 1 0,-40-22 0,1 1 0,6 3 0,1 0 0,-5-2 0,1 0 0,0 0 0,0 1 0,0-1 0,-1 0 0,-1-1 0,0 0 0,2 1 0,1 1 0,0 0 0,1 0 0,-2 0 0,0-1 0,0 0 0,0 0 0,-1 0 0,0 0 0,5 2 0,0 1 0,-3-2 0,1 0 0,1 1 0,-1 0 0,2 0 0,0 0 0,0 1 0,1 0 0,3 2 0,0-1 0,1 1 0,-1 0 0,-1-1 0,0 1 0,0-1 0,0 0 0,0 0 0,-1 0 0,3 1 0,1 1 0,0-1 0,0 1 0,4 2 0,0 0 0,0 0 0,0 0 0,-4-2 0,1 1 0,3 1 0,1 0 0,-5-2 0,1 0 0,4 3 0,1 0 0,0 0 0,0 0 0,3 2 0,1 0-160,3 2 1,0 1 0,0-1 0,1 0 159,2 2 0,1 0 0,-1 0 0,1 0 0,0 0 0,1 1 0,-2-1 0,1 0 0,-1 0 0,0 0 0,1-1 0,-1 1 0,2 1 0,-1 0 0,3 0 0,0 1 0,0 0 0,0 0 0,3 2 0,1 0 0,-1-1 0,-1 0 0,3 2 0,0-1 0,-3 0 0,1-1 0,2 1 0,0 1 0,-4-2 0,0-1 0,1 2 0,1-1 0,-3-1 0,0 0 0,0 0 0,0-1 0,0 1 0,0 0 0,2 1 0,0 0 0,0 0 0,0 0 0,1 1 0,-1-1 0,-2-1 0,0-1 0,0 1 0,0 1 0,4 0 0,-1 1 0,-3-2 0,-1 0 0,2 0 0,-1 0 0,0-1 0,0 1 0,1 1 0,0-1 0,1 1 0,-1 0 0,-2-2 0,0 0 0,3 2 0,0 1 0,1-1 0,1 1 0,-1 0 0,1 0 0,1 1 0,1 0 0,-3-1 0,0-1 0,2 2 0,0-1 0,-2 0 0,1 0 0,0 0 0,1 1 0,-2-2 0,0 1 0,2 1 0,1 0 0,0 0 0,-1 0 0,-27-15 0,1-1 0,-1 1 0,28 15 0,-2 0 0,-6-5 0,-1 1 0,1-1 0,0 1 0,1 1 0,-1-2 0,-4-1 0,-1-1 0,-5-3 0,-2 0 0,2 0 0,0 0 0,-7-3 0,0-1 0,1 1 0,-1-1 0,-4-2 0,0 0 0,-1 0 0,-1-1 0,-1-1 0,0 1 0,1 0 0,0 0 0,-4-2 0,1 0 0,1 1 0,0 0 0,-1-1 0,-1 0 0,-2-1 0,-1-1 0,-2-1 0,-1 0 0,1 0 0,-1-1 0,0 1 0,0-1 0,1 1 0,1 1 159,1 0 0,0 0 0,-1 0 1,1 0-160,5 3 0,0 0 0,-4-2 0,0-1 0,2 2 0,-1-1 0,-1 0 0,-1-1 0,0 0 0,0 1 0,0-2 0,-1 1 0,-2-1 0,2 0 0,1 2 0,1-1 0,-1 1 0,0-1 0,1 0 0,-1 1 0,0-1 0,0 0 0,-2-1 0,0 0 0,2 1 0,0 0 0,0 0 0,-1 0 0,-3-2 0,1 0 0,3 2 0,0 1 0,-3-3 0,1 1 0,-1 0 0,0-1 0,-1 0 0,-1-1 0,0 1 0,0-1 0,40 23 0,1 0 0,-5-3 0,6 4 0,-9-5 0,6 3 0,-6-3 0,2 0 0,4 3 0,1 1 0,1 0 0,-2-1 0,-39-22 0,1 1 0,-1 0 0,1 0 0,2 0 0,0 2 0,0-1 0,1 0 0,-3 0 0,1-1 0,1 1 0,0 0 0,-1-1 0,0 1 0,-1-1 0,1 0 0,-1 0 0,-1 0 0,1-1 0,-1 1 0,1 0 0,-1-1 0,41 24 0,-3-3 0,1 1 0,-1-1 0,2 2 0,3 1 0,-5-2 0,-6-4 0,-4-3 0,-11-4 0,4 1 0,-6-4 0,-4-2 0,-8-3 0,9 4 0,5 3 0,10 5 0,-1 0 0,-7-4 0,-22-13 0,1 2 0,-17-10 0,2 1 0,-6-4 0,-5-2 0,1 0 0,-1 0 0,5 3 0,-3-2 0,0 0 0,8 4 0,1 1 0,0 0 0,-9-5 0,-3-1 0,-4-3 0,3 2 0,2 0 0,1 2 0,-1-2 0,-6-2 0,4 2 0,21 11 0,12 7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9-11T21:20:47.468"/>
    </inkml:context>
    <inkml:brush xml:id="br0">
      <inkml:brushProperty name="width" value="0.05" units="cm"/>
      <inkml:brushProperty name="height" value="0.05" units="cm"/>
      <inkml:brushProperty name="color" value="#E71224"/>
    </inkml:brush>
  </inkml:definitions>
  <inkml:trace contextRef="#ctx0" brushRef="#br0">1008 559 24575,'-51'-28'0,"1"0"0,-24-13 0,28 16 0,16 8 0,-1 0 0,-4-3 0,-16-8 0,-11-6 0,-2-2 0,12 8 0,5 1 0,10 7 0,-4-3 0,4 3 0,-3-3 0,-6-2 0,0 0 0,-37-21 0,-1-1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9-11T21:21:40.568"/>
    </inkml:context>
    <inkml:brush xml:id="br0">
      <inkml:brushProperty name="width" value="0.35" units="cm"/>
      <inkml:brushProperty name="height" value="0.35" units="cm"/>
      <inkml:brushProperty name="color" value="#E71224"/>
    </inkml:brush>
  </inkml:definitions>
  <inkml:trace contextRef="#ctx0" brushRef="#br0">26575 14730 24575,'-66'-36'0,"-1"-1"0,1 0 0,-14-7 0,6 3 0,19 10 0,4 3 0,-28-16 0,5 3 0,4 2 0,-1 0 0,-10-6 0,-6-3 0,0-1 0,42 25 0,1-1 0,0 1 0,0-1 0,-3 0 0,0-1 0,-1-1 0,1 0 0,2 3 0,1-1 0,-4-1 0,1-1 0,2 3 0,1-1 0,-3-1 0,-1 0 0,-38-22 0,38 22 0,0-1 0,1 1 0,1 0 0,-3-1 0,-2-1 0,0-1 0,-1 0 0,-3-1 0,0-1 0,-2 0 0,1 0 0,-2-1 0,0 0 0,1 0 0,0 1 0,0-1 0,0 0 0,-1 0 0,0 0 0,-2-1 0,-1-1 0,-1 0 0,1 0 0,0 0 0,1 1 0,1 0 0,0 0 0,-5-2 0,-2-1 0,1-1 0,-2 0 0,-2-1 0,0-1 0,0 1 0,1 0 0,-2 0 0,0-1-119,-2-1 0,0 0 0,0 1 0,1-1 119,2 2 0,-1-1 0,-1-1 0,-1 1 0,3 0 0,-1 1 0,-1-1 0,1-1 0,-3 0 0,0-1 0,-4-1 0,-1-1 0,-3-2 0,-2-1 0,3 1 0,0 1 0,1 1 0,1-1 0,0 1 0,0 0 0,0-1 0,-1 1 0,0-1 0,1 0 0,-1 1 0,1-1 0,-4-1 0,0-1-227,-3 0 0,1-1 0,1 1 0,1 0 227,-1 0 0,-1 0 0,3 1 0,-1-1 0,0 1 0,-1-1 0,0 0 0,-1 0 0,2 0 0,-2-1 0,22 13 0,-1-1 0,0 0 0,-1 0 0,0-1 0,0 1 0,0-1 0,0 1 0,0-1 0,0 1 0,0-1 0,0 1 0,1 0 0,0 0 0,-1 0 0,-5-4 0,-1 0 0,0 1 0,1-1 0,0 1 0,1 0-164,-1 1 0,1-1 0,0 0 0,0 1 0,2-1 0,-1 1 105,0 0 0,-1 0 0,2 0 0,3 2 0,0 0 0,0 1 59,-2-2 0,0-1 0,-1 1 0,0-1 0,-1 0 0,2 1 0,3 1 0,0 1 0,1 0 0,-1 0 0,-1-1 0,2 1 0,2 1 0,0 1 0,1 0 0,-1-1 0,0 0 0,0 1 0,-1-2 0,0 1 0,-1 0 0,1-1 0,-1 0 0,0 0 0,-3-1 0,0-1 0,0 1 0,2 1 0,1 0 0,0 0 0,-4-2 0,0 0 0,1 0 0,3 3 0,2 0 0,-1 0 0,1 0 0,-1 0 0,1 0 0,1 1 0,-1-1 0,0 1-173,-26-16 1,0 1 0,0 0 0,0 0 172,5 3 0,1 0 0,1 1 0,1 0 0,1 1 0,1 0 0,1 1 0,0 0 0,2 1 0,0 1 0,1-1 0,1 1 0,3 2 0,0 0 0,3 1 0,0 1 85,2 1 1,1 0-1,1 1 1,1 0-86,1 1 0,0-1 0,-1 1 0,0-1 0,4 3 0,1 0 0,-2-1 0,1 0 207,1 1 0,1 1 0,0 0 0,1 0-207,1 0 0,-1 1 0,0-1 0,-1-1 245,-2 0 1,0 0 0,0-1 0,-1 0-149,3 1 1,-1 1 0,-1-2 0,-1 0-98,1 0 0,-2 0 0,-1-1 0,-1-1 0,0 0 0,-1 0 0,-1-1 0,0 0 0,-2 0 0,1-1 0,0 1 0,0-1 0,-1 1 0,1-1 0,-2 0 0,-1-1 0,2 1 0,-1-1 0,-2 0 0,0-1 0,2 2 0,0-1 0,-2 0 0,-1-1 0,3 1 0,-2 0 0,-3-3 0,-2 0 82,3 1 1,0 0-1,-4-2 1,0 1-83,2 0 0,1 1 0,0-1 0,0 1 0,-4-2 0,1-1 0,0 2 0,0-1 0,0 0 0,-1-1 0,-4-1 0,0-1 0,-1 0 0,-1-1 0,-2-1 0,1 1 0,2 1 0,1 0 0,1 1 0,1 0 0,1 1 0,0 0 0,-3-2 0,-2 0 0,-1-2 0,-1 1 0,0-1 0,0 0 0,1 0 0,0 1 0,-3-2 0,1 0 0,-2 0 0,0-1 0,0 1 0,0-1 0,2 2 0,1 0 0,0 0 0,0 0 0,2 1 0,-1 0 0,0 0 0,-1-1 0,3 2 0,0-1 0,-2 0 0,1 0 0,2 1 0,0 1 0,-1-1 0,1 0 0,3 2 0,1 0 0,-2 0 0,0-1 0,1 1 0,0 0 0,-2-1 0,0 0 0,4 2 0,1 1 0,0-1 0,1 1 0,2 2 0,2 0 0,2 2 0,0-1 0,-2 0 0,0-1 0,3 2 0,0 0 0,-4-2 0,-1 0 0,4 1 0,-1 0 0,0 0 0,0 0 0,0 0 0,0 0 0,0 0 0,0 0 0,4 2 0,-1 0 0,-4-3 0,0 0 0,5 4 0,0-1 0,-5-3 0,0 1 0,5 2 0,0 0 0,-4-2 0,-1 0 0,4 1 0,0 1 0,-1-1 0,0 0 0,1 0 0,-1 1 0,3 0 0,-1 1 0,-1-2 0,1 1 0,3 2 0,0 0 0,1 1 0,2 0 18,1 1 0,0 0 0,5 3 1,0 0-19,2 1 0,0 0 0,-1-1 0,-1 0 0,-5-3 0,1 0 0,-34-18 0,39 21 0,1 1 0,-22-11 0,8 2 0,5 4 0,10 6 0,0-1 232,4 3 0,6 3-232,1 1 0,-1-1 0,-5-3 0,-3-1 0,12 6 0,-6-3 0,-5-3 0,-15-8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9-11T21:20:49.574"/>
    </inkml:context>
    <inkml:brush xml:id="br0">
      <inkml:brushProperty name="width" value="0.05" units="cm"/>
      <inkml:brushProperty name="height" value="0.05" units="cm"/>
      <inkml:brushProperty name="color" value="#E71224"/>
    </inkml:brush>
  </inkml:definitions>
  <inkml:trace contextRef="#ctx0" brushRef="#br0">0 0 24575,'0'0'0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9-11T21:20:47.468"/>
    </inkml:context>
    <inkml:brush xml:id="br0">
      <inkml:brushProperty name="width" value="0.05" units="cm"/>
      <inkml:brushProperty name="height" value="0.05" units="cm"/>
      <inkml:brushProperty name="color" value="#E71224"/>
    </inkml:brush>
  </inkml:definitions>
  <inkml:trace contextRef="#ctx0" brushRef="#br0">1008 559 24575,'-51'-28'0,"1"0"0,-24-13 0,28 16 0,16 8 0,-1 0 0,-4-3 0,-16-8 0,-11-6 0,-2-2 0,12 8 0,5 1 0,10 7 0,-4-3 0,4 3 0,-3-3 0,-6-2 0,0 0 0,-37-21 0,-1-1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5" name="Google Shape;155;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1" name="Google Shape;161;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
              <a:t>As a requirment, we the policy committe have formed this initial policy. It is not fully complete and will be ammended as needed, but what we present here is a baseline and a start of good practice.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
              <a:t>We aim to protect both you our staff and the children attending our ministries.</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7" name="Google Shape;167;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3" name="Google Shape;173;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9" name="Google Shape;179;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5" name="Google Shape;185;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1" name="Google Shape;191;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6" name="Google Shape;196;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3" name="Google Shape;203;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0" name="Google Shape;210;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7916"/>
              </a:lnSpc>
              <a:spcBef>
                <a:spcPts val="0"/>
              </a:spcBef>
              <a:spcAft>
                <a:spcPts val="0"/>
              </a:spcAft>
              <a:buSzPts val="1100"/>
              <a:buNone/>
            </a:pPr>
            <a:r>
              <a:rPr lang="en">
                <a:solidFill>
                  <a:schemeClr val="dk1"/>
                </a:solidFill>
                <a:latin typeface="Calibri"/>
                <a:ea typeface="Calibri"/>
                <a:cs typeface="Calibri"/>
                <a:sym typeface="Calibri"/>
              </a:rPr>
              <a:t>All new applicants must go through a screening process before they are eligible to join ministry staff.</a:t>
            </a:r>
            <a:endParaRPr>
              <a:solidFill>
                <a:schemeClr val="dk1"/>
              </a:solidFill>
              <a:latin typeface="Calibri"/>
              <a:ea typeface="Calibri"/>
              <a:cs typeface="Calibri"/>
              <a:sym typeface="Calibri"/>
            </a:endParaRPr>
          </a:p>
          <a:p>
            <a:pPr marL="0" lvl="0" indent="0" algn="l" rtl="0">
              <a:lnSpc>
                <a:spcPct val="107916"/>
              </a:lnSpc>
              <a:spcBef>
                <a:spcPts val="800"/>
              </a:spcBef>
              <a:spcAft>
                <a:spcPts val="0"/>
              </a:spcAft>
              <a:buSzPts val="1100"/>
              <a:buNone/>
            </a:pPr>
            <a:endParaRPr>
              <a:solidFill>
                <a:schemeClr val="dk1"/>
              </a:solidFill>
              <a:latin typeface="Calibri"/>
              <a:ea typeface="Calibri"/>
              <a:cs typeface="Calibri"/>
              <a:sym typeface="Calibri"/>
            </a:endParaRPr>
          </a:p>
          <a:p>
            <a:pPr marL="0" lvl="0" indent="0" algn="l" rtl="0">
              <a:lnSpc>
                <a:spcPct val="107916"/>
              </a:lnSpc>
              <a:spcBef>
                <a:spcPts val="800"/>
              </a:spcBef>
              <a:spcAft>
                <a:spcPts val="800"/>
              </a:spcAft>
              <a:buClr>
                <a:schemeClr val="dk1"/>
              </a:buClr>
              <a:buSzPts val="1100"/>
              <a:buFont typeface="Arial"/>
              <a:buNone/>
            </a:pPr>
            <a:r>
              <a:rPr lang="en">
                <a:solidFill>
                  <a:schemeClr val="dk1"/>
                </a:solidFill>
                <a:latin typeface="Calibri"/>
                <a:ea typeface="Calibri"/>
                <a:cs typeface="Calibri"/>
                <a:sym typeface="Calibri"/>
              </a:rPr>
              <a:t>Please note, you as existing employees are not effected by most of this policy as it is on a go forward basis, with the exception of the criminal record checks.</a:t>
            </a:r>
            <a:endParaRPr>
              <a:solidFill>
                <a:schemeClr val="dk1"/>
              </a:solidFill>
              <a:latin typeface="Calibri"/>
              <a:ea typeface="Calibri"/>
              <a:cs typeface="Calibri"/>
              <a:sym typeface="Calibri"/>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5" name="Google Shape;215;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1" name="Google Shape;221;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8" name="Google Shape;228;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4" name="Google Shape;234;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0" name="Google Shape;240;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6" name="Google Shape;246;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2" name="Google Shape;252;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4" name="Google Shape;264;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1" name="Google Shape;271;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457200" algn="l" rtl="0">
              <a:lnSpc>
                <a:spcPct val="107916"/>
              </a:lnSpc>
              <a:spcBef>
                <a:spcPts val="0"/>
              </a:spcBef>
              <a:spcAft>
                <a:spcPts val="800"/>
              </a:spcAft>
              <a:buClr>
                <a:schemeClr val="dk1"/>
              </a:buClr>
              <a:buSzPts val="1100"/>
              <a:buFont typeface="Arial"/>
              <a:buNone/>
            </a:pPr>
            <a:r>
              <a:rPr lang="en">
                <a:solidFill>
                  <a:schemeClr val="dk1"/>
                </a:solidFill>
                <a:latin typeface="Calibri"/>
                <a:ea typeface="Calibri"/>
                <a:cs typeface="Calibri"/>
                <a:sym typeface="Calibri"/>
              </a:rPr>
              <a:t>All new children applying for children’s ministry must have a registration form completed by their guardian. It is to be fully filled out.</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Google Shape;275;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6" name="Google Shape;276;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2" name="Google Shape;282;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
        <p:cNvGrpSpPr/>
        <p:nvPr/>
      </p:nvGrpSpPr>
      <p:grpSpPr>
        <a:xfrm>
          <a:off x="0" y="0"/>
          <a:ext cx="0" cy="0"/>
          <a:chOff x="0" y="0"/>
          <a:chExt cx="0" cy="0"/>
        </a:xfrm>
      </p:grpSpPr>
      <p:sp>
        <p:nvSpPr>
          <p:cNvPr id="289" name="Google Shape;289;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0" name="Google Shape;290;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5" name="Google Shape;295;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1" name="Google Shape;301;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1" name="Google Shape;301;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89242450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7" name="Google Shape;307;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7" name="Google Shape;307;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63200202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
        <p:cNvGrpSpPr/>
        <p:nvPr/>
      </p:nvGrpSpPr>
      <p:grpSpPr>
        <a:xfrm>
          <a:off x="0" y="0"/>
          <a:ext cx="0" cy="0"/>
          <a:chOff x="0" y="0"/>
          <a:chExt cx="0" cy="0"/>
        </a:xfrm>
      </p:grpSpPr>
      <p:sp>
        <p:nvSpPr>
          <p:cNvPr id="320" name="Google Shape;320;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1" name="Google Shape;321;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8" name="Google Shape;328;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5" name="Google Shape;335;p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0"/>
        <p:cNvGrpSpPr/>
        <p:nvPr/>
      </p:nvGrpSpPr>
      <p:grpSpPr>
        <a:xfrm>
          <a:off x="0" y="0"/>
          <a:ext cx="0" cy="0"/>
          <a:chOff x="0" y="0"/>
          <a:chExt cx="0" cy="0"/>
        </a:xfrm>
      </p:grpSpPr>
      <p:sp>
        <p:nvSpPr>
          <p:cNvPr id="341" name="Google Shape;341;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2" name="Google Shape;342;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
        <p:cNvGrpSpPr/>
        <p:nvPr/>
      </p:nvGrpSpPr>
      <p:grpSpPr>
        <a:xfrm>
          <a:off x="0" y="0"/>
          <a:ext cx="0" cy="0"/>
          <a:chOff x="0" y="0"/>
          <a:chExt cx="0" cy="0"/>
        </a:xfrm>
      </p:grpSpPr>
      <p:sp>
        <p:nvSpPr>
          <p:cNvPr id="348" name="Google Shape;348;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9" name="Google Shape;349;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5" name="Google Shape;355;p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9"/>
        <p:cNvGrpSpPr/>
        <p:nvPr/>
      </p:nvGrpSpPr>
      <p:grpSpPr>
        <a:xfrm>
          <a:off x="0" y="0"/>
          <a:ext cx="0" cy="0"/>
          <a:chOff x="0" y="0"/>
          <a:chExt cx="0" cy="0"/>
        </a:xfrm>
      </p:grpSpPr>
      <p:sp>
        <p:nvSpPr>
          <p:cNvPr id="360" name="Google Shape;360;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1" name="Google Shape;361;p3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6"/>
        <p:cNvGrpSpPr/>
        <p:nvPr/>
      </p:nvGrpSpPr>
      <p:grpSpPr>
        <a:xfrm>
          <a:off x="0" y="0"/>
          <a:ext cx="0" cy="0"/>
          <a:chOff x="0" y="0"/>
          <a:chExt cx="0" cy="0"/>
        </a:xfrm>
      </p:grpSpPr>
      <p:sp>
        <p:nvSpPr>
          <p:cNvPr id="367" name="Google Shape;367;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8" name="Google Shape;368;p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2"/>
        <p:cNvGrpSpPr/>
        <p:nvPr/>
      </p:nvGrpSpPr>
      <p:grpSpPr>
        <a:xfrm>
          <a:off x="0" y="0"/>
          <a:ext cx="0" cy="0"/>
          <a:chOff x="0" y="0"/>
          <a:chExt cx="0" cy="0"/>
        </a:xfrm>
      </p:grpSpPr>
      <p:sp>
        <p:nvSpPr>
          <p:cNvPr id="373" name="Google Shape;373;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4" name="Google Shape;374;p3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0" name="Google Shape;380;p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4"/>
        <p:cNvGrpSpPr/>
        <p:nvPr/>
      </p:nvGrpSpPr>
      <p:grpSpPr>
        <a:xfrm>
          <a:off x="0" y="0"/>
          <a:ext cx="0" cy="0"/>
          <a:chOff x="0" y="0"/>
          <a:chExt cx="0" cy="0"/>
        </a:xfrm>
      </p:grpSpPr>
      <p:sp>
        <p:nvSpPr>
          <p:cNvPr id="385" name="Google Shape;385;g6364ee99c8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6" name="Google Shape;386;g6364ee99c8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0"/>
        <p:cNvGrpSpPr/>
        <p:nvPr/>
      </p:nvGrpSpPr>
      <p:grpSpPr>
        <a:xfrm>
          <a:off x="0" y="0"/>
          <a:ext cx="0" cy="0"/>
          <a:chOff x="0" y="0"/>
          <a:chExt cx="0" cy="0"/>
        </a:xfrm>
      </p:grpSpPr>
      <p:sp>
        <p:nvSpPr>
          <p:cNvPr id="391" name="Google Shape;391;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2" name="Google Shape;392;p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CA" dirty="0"/>
              <a:t>Incident forms located online and in program binder. </a:t>
            </a:r>
            <a:endParaRPr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0"/>
        <p:cNvGrpSpPr/>
        <p:nvPr/>
      </p:nvGrpSpPr>
      <p:grpSpPr>
        <a:xfrm>
          <a:off x="0" y="0"/>
          <a:ext cx="0" cy="0"/>
          <a:chOff x="0" y="0"/>
          <a:chExt cx="0" cy="0"/>
        </a:xfrm>
      </p:grpSpPr>
      <p:sp>
        <p:nvSpPr>
          <p:cNvPr id="391" name="Google Shape;391;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2" name="Google Shape;392;p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CA" dirty="0"/>
              <a:t>Incident forms located online and in program binder. </a:t>
            </a:r>
            <a:endParaRPr dirty="0"/>
          </a:p>
        </p:txBody>
      </p:sp>
    </p:spTree>
    <p:extLst>
      <p:ext uri="{BB962C8B-B14F-4D97-AF65-F5344CB8AC3E}">
        <p14:creationId xmlns:p14="http://schemas.microsoft.com/office/powerpoint/2010/main" val="286797787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9" name="Google Shape;399;p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7916"/>
              </a:lnSpc>
              <a:spcBef>
                <a:spcPts val="0"/>
              </a:spcBef>
              <a:spcAft>
                <a:spcPts val="800"/>
              </a:spcAft>
              <a:buClr>
                <a:schemeClr val="dk1"/>
              </a:buClr>
              <a:buSzPts val="1100"/>
              <a:buFont typeface="Arial"/>
              <a:buNone/>
            </a:pPr>
            <a:r>
              <a:rPr lang="en">
                <a:solidFill>
                  <a:schemeClr val="dk1"/>
                </a:solidFill>
                <a:latin typeface="Calibri"/>
                <a:ea typeface="Calibri"/>
                <a:cs typeface="Calibri"/>
                <a:sym typeface="Calibri"/>
              </a:rPr>
              <a:t>In the event of alleged or suspected abuse occurring within a ministry this is the policy that is to be followed.</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2"/>
        <p:cNvGrpSpPr/>
        <p:nvPr/>
      </p:nvGrpSpPr>
      <p:grpSpPr>
        <a:xfrm>
          <a:off x="0" y="0"/>
          <a:ext cx="0" cy="0"/>
          <a:chOff x="0" y="0"/>
          <a:chExt cx="0" cy="0"/>
        </a:xfrm>
      </p:grpSpPr>
      <p:sp>
        <p:nvSpPr>
          <p:cNvPr id="403" name="Google Shape;403;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4" name="Google Shape;404;p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 sz="1000" dirty="0">
                <a:solidFill>
                  <a:schemeClr val="dk1"/>
                </a:solidFill>
                <a:highlight>
                  <a:srgbClr val="FFFFFF"/>
                </a:highlight>
                <a:latin typeface="Verdana"/>
                <a:ea typeface="Verdana"/>
                <a:cs typeface="Verdana"/>
                <a:sym typeface="Verdana"/>
              </a:rPr>
              <a:t>It is not necessary for you to be certain a child is or may be in need of protection to make a report to a society. "Reasonable grounds" refers to the information that an average person, using normal and honest judgment, would need in order to decide to report.</a:t>
            </a:r>
            <a:endParaRPr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9"/>
        <p:cNvGrpSpPr/>
        <p:nvPr/>
      </p:nvGrpSpPr>
      <p:grpSpPr>
        <a:xfrm>
          <a:off x="0" y="0"/>
          <a:ext cx="0" cy="0"/>
          <a:chOff x="0" y="0"/>
          <a:chExt cx="0" cy="0"/>
        </a:xfrm>
      </p:grpSpPr>
      <p:sp>
        <p:nvSpPr>
          <p:cNvPr id="410" name="Google Shape;410;p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1" name="Google Shape;411;p4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5"/>
        <p:cNvGrpSpPr/>
        <p:nvPr/>
      </p:nvGrpSpPr>
      <p:grpSpPr>
        <a:xfrm>
          <a:off x="0" y="0"/>
          <a:ext cx="0" cy="0"/>
          <a:chOff x="0" y="0"/>
          <a:chExt cx="0" cy="0"/>
        </a:xfrm>
      </p:grpSpPr>
      <p:sp>
        <p:nvSpPr>
          <p:cNvPr id="416" name="Google Shape;416;p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7" name="Google Shape;417;p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1"/>
        <p:cNvGrpSpPr/>
        <p:nvPr/>
      </p:nvGrpSpPr>
      <p:grpSpPr>
        <a:xfrm>
          <a:off x="0" y="0"/>
          <a:ext cx="0" cy="0"/>
          <a:chOff x="0" y="0"/>
          <a:chExt cx="0" cy="0"/>
        </a:xfrm>
      </p:grpSpPr>
      <p:sp>
        <p:nvSpPr>
          <p:cNvPr id="422" name="Google Shape;422;p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3" name="Google Shape;423;p4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7"/>
        <p:cNvGrpSpPr/>
        <p:nvPr/>
      </p:nvGrpSpPr>
      <p:grpSpPr>
        <a:xfrm>
          <a:off x="0" y="0"/>
          <a:ext cx="0" cy="0"/>
          <a:chOff x="0" y="0"/>
          <a:chExt cx="0" cy="0"/>
        </a:xfrm>
      </p:grpSpPr>
      <p:sp>
        <p:nvSpPr>
          <p:cNvPr id="428" name="Google Shape;428;p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9" name="Google Shape;429;p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2"/>
        <p:cNvGrpSpPr/>
        <p:nvPr/>
      </p:nvGrpSpPr>
      <p:grpSpPr>
        <a:xfrm>
          <a:off x="0" y="0"/>
          <a:ext cx="0" cy="0"/>
          <a:chOff x="0" y="0"/>
          <a:chExt cx="0" cy="0"/>
        </a:xfrm>
      </p:grpSpPr>
      <p:sp>
        <p:nvSpPr>
          <p:cNvPr id="433" name="Google Shape;433;p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4" name="Google Shape;434;p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8"/>
        <p:cNvGrpSpPr/>
        <p:nvPr/>
      </p:nvGrpSpPr>
      <p:grpSpPr>
        <a:xfrm>
          <a:off x="0" y="0"/>
          <a:ext cx="0" cy="0"/>
          <a:chOff x="0" y="0"/>
          <a:chExt cx="0" cy="0"/>
        </a:xfrm>
      </p:grpSpPr>
      <p:sp>
        <p:nvSpPr>
          <p:cNvPr id="439" name="Google Shape;439;p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0" name="Google Shape;440;p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8"/>
        <p:cNvGrpSpPr/>
        <p:nvPr/>
      </p:nvGrpSpPr>
      <p:grpSpPr>
        <a:xfrm>
          <a:off x="0" y="0"/>
          <a:ext cx="0" cy="0"/>
          <a:chOff x="0" y="0"/>
          <a:chExt cx="0" cy="0"/>
        </a:xfrm>
      </p:grpSpPr>
      <p:sp>
        <p:nvSpPr>
          <p:cNvPr id="439" name="Google Shape;439;p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0" name="Google Shape;440;p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96211179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p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7" name="Google Shape;447;p4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CA" dirty="0"/>
              <a:t>https://</a:t>
            </a:r>
            <a:r>
              <a:rPr lang="en-CA" dirty="0" err="1"/>
              <a:t>youtu.be</a:t>
            </a:r>
            <a:r>
              <a:rPr lang="en-CA" dirty="0"/>
              <a:t>/</a:t>
            </a:r>
            <a:r>
              <a:rPr lang="en-CA" dirty="0" err="1"/>
              <a:t>neyGJjEsQqc</a:t>
            </a:r>
            <a:r>
              <a:rPr lang="en-CA" dirty="0"/>
              <a:t> </a:t>
            </a:r>
          </a:p>
          <a:p>
            <a:pPr marL="0" lvl="0" indent="0" algn="l" rtl="0">
              <a:lnSpc>
                <a:spcPct val="100000"/>
              </a:lnSpc>
              <a:spcBef>
                <a:spcPts val="0"/>
              </a:spcBef>
              <a:spcAft>
                <a:spcPts val="0"/>
              </a:spcAft>
              <a:buSzPts val="1100"/>
              <a:buNone/>
            </a:pPr>
            <a:r>
              <a:rPr lang="en-CA" dirty="0"/>
              <a:t>	Hands Only CPR at 3:15-4:35</a:t>
            </a:r>
          </a:p>
          <a:p>
            <a:pPr marL="0" lvl="0" indent="0" algn="l" rtl="0">
              <a:lnSpc>
                <a:spcPct val="100000"/>
              </a:lnSpc>
              <a:spcBef>
                <a:spcPts val="0"/>
              </a:spcBef>
              <a:spcAft>
                <a:spcPts val="0"/>
              </a:spcAft>
              <a:buSzPts val="1100"/>
              <a:buNone/>
            </a:pPr>
            <a:r>
              <a:rPr lang="en-CA" dirty="0"/>
              <a:t>	</a:t>
            </a:r>
            <a:r>
              <a:rPr lang="en-CA" dirty="0" err="1"/>
              <a:t>Anaphalaxis</a:t>
            </a:r>
            <a:r>
              <a:rPr lang="en-CA" dirty="0"/>
              <a:t> 1:10</a:t>
            </a:r>
          </a:p>
          <a:p>
            <a:pPr marL="0" lvl="0" indent="0" algn="l" rtl="0">
              <a:lnSpc>
                <a:spcPct val="100000"/>
              </a:lnSpc>
              <a:spcBef>
                <a:spcPts val="0"/>
              </a:spcBef>
              <a:spcAft>
                <a:spcPts val="0"/>
              </a:spcAft>
              <a:buSzPts val="1100"/>
              <a:buNone/>
            </a:pPr>
            <a:r>
              <a:rPr lang="en-CA" dirty="0"/>
              <a:t>Choking</a:t>
            </a:r>
          </a:p>
          <a:p>
            <a:pPr marL="0" lvl="0" indent="0" algn="l" rtl="0">
              <a:lnSpc>
                <a:spcPct val="100000"/>
              </a:lnSpc>
              <a:spcBef>
                <a:spcPts val="0"/>
              </a:spcBef>
              <a:spcAft>
                <a:spcPts val="0"/>
              </a:spcAft>
              <a:buSzPts val="1100"/>
              <a:buNone/>
            </a:pPr>
            <a:r>
              <a:rPr lang="en-CA" dirty="0"/>
              <a:t>https://</a:t>
            </a:r>
            <a:r>
              <a:rPr lang="en-CA" dirty="0" err="1"/>
              <a:t>youtu.be</a:t>
            </a:r>
            <a:r>
              <a:rPr lang="en-CA" dirty="0"/>
              <a:t>/</a:t>
            </a:r>
            <a:r>
              <a:rPr lang="en-CA"/>
              <a:t>PA9hpOnvtCk</a:t>
            </a: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2"/>
        <p:cNvGrpSpPr/>
        <p:nvPr/>
      </p:nvGrpSpPr>
      <p:grpSpPr>
        <a:xfrm>
          <a:off x="0" y="0"/>
          <a:ext cx="0" cy="0"/>
          <a:chOff x="0" y="0"/>
          <a:chExt cx="0" cy="0"/>
        </a:xfrm>
      </p:grpSpPr>
      <p:sp>
        <p:nvSpPr>
          <p:cNvPr id="453" name="Google Shape;453;p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4" name="Google Shape;454;p4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914400" lvl="1" indent="-298450" algn="l" rtl="0">
              <a:lnSpc>
                <a:spcPct val="107916"/>
              </a:lnSpc>
              <a:spcBef>
                <a:spcPts val="0"/>
              </a:spcBef>
              <a:spcAft>
                <a:spcPts val="800"/>
              </a:spcAft>
              <a:buClr>
                <a:schemeClr val="dk1"/>
              </a:buClr>
              <a:buSzPts val="1100"/>
              <a:buFont typeface="Calibri"/>
              <a:buAutoNum type="alphaLcPeriod"/>
            </a:pPr>
            <a:r>
              <a:rPr lang="en">
                <a:solidFill>
                  <a:schemeClr val="dk1"/>
                </a:solidFill>
                <a:latin typeface="Calibri"/>
                <a:ea typeface="Calibri"/>
                <a:cs typeface="Calibri"/>
                <a:sym typeface="Calibri"/>
              </a:rPr>
              <a:t>In the event of a fire, our ministry must have an awareness of fire drill.</a:t>
            </a: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9"/>
        <p:cNvGrpSpPr/>
        <p:nvPr/>
      </p:nvGrpSpPr>
      <p:grpSpPr>
        <a:xfrm>
          <a:off x="0" y="0"/>
          <a:ext cx="0" cy="0"/>
          <a:chOff x="0" y="0"/>
          <a:chExt cx="0" cy="0"/>
        </a:xfrm>
      </p:grpSpPr>
      <p:sp>
        <p:nvSpPr>
          <p:cNvPr id="460" name="Google Shape;460;p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1" name="Google Shape;461;p5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6"/>
        <p:cNvGrpSpPr/>
        <p:nvPr/>
      </p:nvGrpSpPr>
      <p:grpSpPr>
        <a:xfrm>
          <a:off x="0" y="0"/>
          <a:ext cx="0" cy="0"/>
          <a:chOff x="0" y="0"/>
          <a:chExt cx="0" cy="0"/>
        </a:xfrm>
      </p:grpSpPr>
      <p:sp>
        <p:nvSpPr>
          <p:cNvPr id="467" name="Google Shape;467;p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8" name="Google Shape;468;p5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3"/>
        <p:cNvGrpSpPr/>
        <p:nvPr/>
      </p:nvGrpSpPr>
      <p:grpSpPr>
        <a:xfrm>
          <a:off x="0" y="0"/>
          <a:ext cx="0" cy="0"/>
          <a:chOff x="0" y="0"/>
          <a:chExt cx="0" cy="0"/>
        </a:xfrm>
      </p:grpSpPr>
      <p:sp>
        <p:nvSpPr>
          <p:cNvPr id="474" name="Google Shape;474;p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5" name="Google Shape;475;p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914400" lvl="1" indent="-298450" algn="l" rtl="0">
              <a:lnSpc>
                <a:spcPct val="107916"/>
              </a:lnSpc>
              <a:spcBef>
                <a:spcPts val="0"/>
              </a:spcBef>
              <a:spcAft>
                <a:spcPts val="800"/>
              </a:spcAft>
              <a:buClr>
                <a:schemeClr val="dk1"/>
              </a:buClr>
              <a:buSzPts val="1100"/>
              <a:buFont typeface="Calibri"/>
              <a:buAutoNum type="alphaLcPeriod"/>
            </a:pPr>
            <a:r>
              <a:rPr lang="en">
                <a:solidFill>
                  <a:schemeClr val="dk1"/>
                </a:solidFill>
                <a:latin typeface="Calibri"/>
                <a:ea typeface="Calibri"/>
                <a:cs typeface="Calibri"/>
                <a:sym typeface="Calibri"/>
              </a:rPr>
              <a:t> In the event of a dangerous situation our staff and children must have an awareness of the lockdown procedure.</a:t>
            </a:r>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0"/>
        <p:cNvGrpSpPr/>
        <p:nvPr/>
      </p:nvGrpSpPr>
      <p:grpSpPr>
        <a:xfrm>
          <a:off x="0" y="0"/>
          <a:ext cx="0" cy="0"/>
          <a:chOff x="0" y="0"/>
          <a:chExt cx="0" cy="0"/>
        </a:xfrm>
      </p:grpSpPr>
      <p:sp>
        <p:nvSpPr>
          <p:cNvPr id="481" name="Google Shape;481;p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2" name="Google Shape;482;p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914400" lvl="0" indent="0" algn="l" rtl="0">
              <a:lnSpc>
                <a:spcPct val="107916"/>
              </a:lnSpc>
              <a:spcBef>
                <a:spcPts val="0"/>
              </a:spcBef>
              <a:spcAft>
                <a:spcPts val="800"/>
              </a:spcAft>
              <a:buSzPts val="1100"/>
              <a:buNone/>
            </a:pPr>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7"/>
        <p:cNvGrpSpPr/>
        <p:nvPr/>
      </p:nvGrpSpPr>
      <p:grpSpPr>
        <a:xfrm>
          <a:off x="0" y="0"/>
          <a:ext cx="0" cy="0"/>
          <a:chOff x="0" y="0"/>
          <a:chExt cx="0" cy="0"/>
        </a:xfrm>
      </p:grpSpPr>
      <p:sp>
        <p:nvSpPr>
          <p:cNvPr id="488" name="Google Shape;488;p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9" name="Google Shape;489;p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914400" lvl="0" indent="0" algn="l" rtl="0">
              <a:lnSpc>
                <a:spcPct val="107916"/>
              </a:lnSpc>
              <a:spcBef>
                <a:spcPts val="0"/>
              </a:spcBef>
              <a:spcAft>
                <a:spcPts val="800"/>
              </a:spcAft>
              <a:buSzPts val="1100"/>
              <a:buNone/>
            </a:pPr>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4"/>
        <p:cNvGrpSpPr/>
        <p:nvPr/>
      </p:nvGrpSpPr>
      <p:grpSpPr>
        <a:xfrm>
          <a:off x="0" y="0"/>
          <a:ext cx="0" cy="0"/>
          <a:chOff x="0" y="0"/>
          <a:chExt cx="0" cy="0"/>
        </a:xfrm>
      </p:grpSpPr>
      <p:sp>
        <p:nvSpPr>
          <p:cNvPr id="495" name="Google Shape;495;p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6" name="Google Shape;496;p5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22"/>
        <p:cNvGrpSpPr/>
        <p:nvPr/>
      </p:nvGrpSpPr>
      <p:grpSpPr>
        <a:xfrm>
          <a:off x="0" y="0"/>
          <a:ext cx="0" cy="0"/>
          <a:chOff x="0" y="0"/>
          <a:chExt cx="0" cy="0"/>
        </a:xfrm>
      </p:grpSpPr>
      <p:grpSp>
        <p:nvGrpSpPr>
          <p:cNvPr id="23" name="Google Shape;23;p2"/>
          <p:cNvGrpSpPr/>
          <p:nvPr/>
        </p:nvGrpSpPr>
        <p:grpSpPr>
          <a:xfrm>
            <a:off x="0" y="-6350"/>
            <a:ext cx="9144000" cy="5149850"/>
            <a:chOff x="0" y="-8467"/>
            <a:chExt cx="12192000" cy="6866467"/>
          </a:xfrm>
        </p:grpSpPr>
        <p:cxnSp>
          <p:nvCxnSpPr>
            <p:cNvPr id="24" name="Google Shape;24;p2"/>
            <p:cNvCxnSpPr/>
            <p:nvPr/>
          </p:nvCxnSpPr>
          <p:spPr>
            <a:xfrm>
              <a:off x="9371012" y="0"/>
              <a:ext cx="1219200" cy="6858000"/>
            </a:xfrm>
            <a:prstGeom prst="straightConnector1">
              <a:avLst/>
            </a:prstGeom>
            <a:noFill/>
            <a:ln w="9525" cap="flat" cmpd="sng">
              <a:solidFill>
                <a:srgbClr val="BFBFBF"/>
              </a:solidFill>
              <a:prstDash val="solid"/>
              <a:round/>
              <a:headEnd type="none" w="sm" len="sm"/>
              <a:tailEnd type="none" w="sm" len="sm"/>
            </a:ln>
          </p:spPr>
        </p:cxnSp>
        <p:cxnSp>
          <p:nvCxnSpPr>
            <p:cNvPr id="25" name="Google Shape;25;p2"/>
            <p:cNvCxnSpPr/>
            <p:nvPr/>
          </p:nvCxnSpPr>
          <p:spPr>
            <a:xfrm flipH="1">
              <a:off x="7425267" y="3681413"/>
              <a:ext cx="4763558" cy="3176587"/>
            </a:xfrm>
            <a:prstGeom prst="straightConnector1">
              <a:avLst/>
            </a:prstGeom>
            <a:noFill/>
            <a:ln w="9525" cap="flat" cmpd="sng">
              <a:solidFill>
                <a:srgbClr val="D8D8D8"/>
              </a:solidFill>
              <a:prstDash val="solid"/>
              <a:round/>
              <a:headEnd type="none" w="sm" len="sm"/>
              <a:tailEnd type="none" w="sm" len="sm"/>
            </a:ln>
          </p:spPr>
        </p:cxnSp>
        <p:sp>
          <p:nvSpPr>
            <p:cNvPr id="26" name="Google Shape;26;p2"/>
            <p:cNvSpPr/>
            <p:nvPr/>
          </p:nvSpPr>
          <p:spPr>
            <a:xfrm>
              <a:off x="9181476" y="-8467"/>
              <a:ext cx="3007349" cy="6866467"/>
            </a:xfrm>
            <a:custGeom>
              <a:avLst/>
              <a:gdLst/>
              <a:ahLst/>
              <a:cxnLst/>
              <a:rect l="l" t="t" r="r" b="b"/>
              <a:pathLst>
                <a:path w="3007349" h="6866467" extrusionOk="0">
                  <a:moveTo>
                    <a:pt x="2045532" y="0"/>
                  </a:moveTo>
                  <a:lnTo>
                    <a:pt x="3007349" y="0"/>
                  </a:lnTo>
                  <a:lnTo>
                    <a:pt x="3007349" y="6866467"/>
                  </a:lnTo>
                  <a:lnTo>
                    <a:pt x="0" y="6866467"/>
                  </a:lnTo>
                  <a:lnTo>
                    <a:pt x="2045532" y="0"/>
                  </a:lnTo>
                  <a:close/>
                </a:path>
              </a:pathLst>
            </a:custGeom>
            <a:solidFill>
              <a:schemeClr val="accent1">
                <a:alpha val="29803"/>
              </a:schemeClr>
            </a:solidFill>
            <a:ln>
              <a:noFill/>
            </a:ln>
          </p:spPr>
        </p:sp>
        <p:sp>
          <p:nvSpPr>
            <p:cNvPr id="27" name="Google Shape;27;p2"/>
            <p:cNvSpPr/>
            <p:nvPr/>
          </p:nvSpPr>
          <p:spPr>
            <a:xfrm>
              <a:off x="9603442" y="-8467"/>
              <a:ext cx="2588558" cy="6866467"/>
            </a:xfrm>
            <a:custGeom>
              <a:avLst/>
              <a:gdLst/>
              <a:ahLst/>
              <a:cxnLst/>
              <a:rect l="l" t="t" r="r" b="b"/>
              <a:pathLst>
                <a:path w="2573311" h="6866467" extrusionOk="0">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28" name="Google Shape;28;p2"/>
            <p:cNvSpPr/>
            <p:nvPr/>
          </p:nvSpPr>
          <p:spPr>
            <a:xfrm>
              <a:off x="8932333" y="3048000"/>
              <a:ext cx="3259667" cy="3810000"/>
            </a:xfrm>
            <a:prstGeom prst="triangle">
              <a:avLst>
                <a:gd name="adj" fmla="val 100000"/>
              </a:avLst>
            </a:prstGeom>
            <a:solidFill>
              <a:schemeClr val="accent2">
                <a:alpha val="71764"/>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2"/>
            <p:cNvSpPr/>
            <p:nvPr/>
          </p:nvSpPr>
          <p:spPr>
            <a:xfrm>
              <a:off x="9334500" y="-8467"/>
              <a:ext cx="2854326" cy="6866467"/>
            </a:xfrm>
            <a:custGeom>
              <a:avLst/>
              <a:gdLst/>
              <a:ahLst/>
              <a:cxnLst/>
              <a:rect l="l" t="t" r="r" b="b"/>
              <a:pathLst>
                <a:path w="2858013" h="6866467" extrusionOk="0">
                  <a:moveTo>
                    <a:pt x="0" y="0"/>
                  </a:moveTo>
                  <a:lnTo>
                    <a:pt x="2858013" y="0"/>
                  </a:lnTo>
                  <a:lnTo>
                    <a:pt x="2858013" y="6866467"/>
                  </a:lnTo>
                  <a:lnTo>
                    <a:pt x="2473942" y="6866467"/>
                  </a:lnTo>
                  <a:lnTo>
                    <a:pt x="0" y="0"/>
                  </a:lnTo>
                  <a:close/>
                </a:path>
              </a:pathLst>
            </a:custGeom>
            <a:solidFill>
              <a:srgbClr val="C55A11">
                <a:alpha val="69803"/>
              </a:srgbClr>
            </a:solidFill>
            <a:ln>
              <a:noFill/>
            </a:ln>
          </p:spPr>
        </p:sp>
        <p:sp>
          <p:nvSpPr>
            <p:cNvPr id="30" name="Google Shape;30;p2"/>
            <p:cNvSpPr/>
            <p:nvPr/>
          </p:nvSpPr>
          <p:spPr>
            <a:xfrm>
              <a:off x="10898730" y="-8467"/>
              <a:ext cx="1290094" cy="6866467"/>
            </a:xfrm>
            <a:custGeom>
              <a:avLst/>
              <a:gdLst/>
              <a:ahLst/>
              <a:cxnLst/>
              <a:rect l="l" t="t" r="r" b="b"/>
              <a:pathLst>
                <a:path w="1290094" h="6858000" extrusionOk="0">
                  <a:moveTo>
                    <a:pt x="1019735" y="0"/>
                  </a:moveTo>
                  <a:lnTo>
                    <a:pt x="1290094" y="0"/>
                  </a:lnTo>
                  <a:lnTo>
                    <a:pt x="1290094" y="6858000"/>
                  </a:lnTo>
                  <a:lnTo>
                    <a:pt x="0" y="6858000"/>
                  </a:lnTo>
                  <a:lnTo>
                    <a:pt x="1019735" y="0"/>
                  </a:lnTo>
                  <a:close/>
                </a:path>
              </a:pathLst>
            </a:custGeom>
            <a:solidFill>
              <a:srgbClr val="8DA9DB">
                <a:alpha val="69803"/>
              </a:srgbClr>
            </a:solidFill>
            <a:ln>
              <a:noFill/>
            </a:ln>
          </p:spPr>
        </p:sp>
        <p:sp>
          <p:nvSpPr>
            <p:cNvPr id="31" name="Google Shape;31;p2"/>
            <p:cNvSpPr/>
            <p:nvPr/>
          </p:nvSpPr>
          <p:spPr>
            <a:xfrm>
              <a:off x="10938999" y="-8467"/>
              <a:ext cx="1249825" cy="6866467"/>
            </a:xfrm>
            <a:custGeom>
              <a:avLst/>
              <a:gdLst/>
              <a:ahLst/>
              <a:cxnLst/>
              <a:rect l="l" t="t" r="r" b="b"/>
              <a:pathLst>
                <a:path w="1249825" h="6858000" extrusionOk="0">
                  <a:moveTo>
                    <a:pt x="0" y="0"/>
                  </a:moveTo>
                  <a:lnTo>
                    <a:pt x="1249825" y="0"/>
                  </a:lnTo>
                  <a:lnTo>
                    <a:pt x="1249825" y="6858000"/>
                  </a:lnTo>
                  <a:lnTo>
                    <a:pt x="1109382" y="6858000"/>
                  </a:lnTo>
                  <a:lnTo>
                    <a:pt x="0" y="0"/>
                  </a:lnTo>
                  <a:close/>
                </a:path>
              </a:pathLst>
            </a:custGeom>
            <a:solidFill>
              <a:schemeClr val="accent1">
                <a:alpha val="64705"/>
              </a:schemeClr>
            </a:solidFill>
            <a:ln>
              <a:noFill/>
            </a:ln>
          </p:spPr>
        </p:sp>
        <p:sp>
          <p:nvSpPr>
            <p:cNvPr id="32" name="Google Shape;32;p2"/>
            <p:cNvSpPr/>
            <p:nvPr/>
          </p:nvSpPr>
          <p:spPr>
            <a:xfrm>
              <a:off x="10371666" y="3589867"/>
              <a:ext cx="1817159" cy="3268133"/>
            </a:xfrm>
            <a:prstGeom prst="triangle">
              <a:avLst>
                <a:gd name="adj" fmla="val 100000"/>
              </a:avLst>
            </a:prstGeom>
            <a:solidFill>
              <a:schemeClr val="accent1">
                <a:alpha val="8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2"/>
            <p:cNvSpPr/>
            <p:nvPr/>
          </p:nvSpPr>
          <p:spPr>
            <a:xfrm rot="10800000">
              <a:off x="0" y="0"/>
              <a:ext cx="842596" cy="5666154"/>
            </a:xfrm>
            <a:prstGeom prst="triangle">
              <a:avLst>
                <a:gd name="adj" fmla="val 100000"/>
              </a:avLst>
            </a:prstGeom>
            <a:solidFill>
              <a:schemeClr val="accent1">
                <a:alpha val="84705"/>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4" name="Google Shape;34;p2"/>
          <p:cNvSpPr txBox="1">
            <a:spLocks noGrp="1"/>
          </p:cNvSpPr>
          <p:nvPr>
            <p:ph type="ctrTitle"/>
          </p:nvPr>
        </p:nvSpPr>
        <p:spPr>
          <a:xfrm>
            <a:off x="1130300" y="1803400"/>
            <a:ext cx="5825202" cy="1234727"/>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Clr>
                <a:schemeClr val="accent1"/>
              </a:buClr>
              <a:buSzPts val="4050"/>
              <a:buFont typeface="Trebuchet MS"/>
              <a:buNone/>
              <a:defRPr sz="405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2"/>
          <p:cNvSpPr txBox="1">
            <a:spLocks noGrp="1"/>
          </p:cNvSpPr>
          <p:nvPr>
            <p:ph type="subTitle" idx="1"/>
          </p:nvPr>
        </p:nvSpPr>
        <p:spPr>
          <a:xfrm>
            <a:off x="1130300" y="3038125"/>
            <a:ext cx="5825202" cy="822674"/>
          </a:xfrm>
          <a:prstGeom prst="rect">
            <a:avLst/>
          </a:prstGeom>
          <a:noFill/>
          <a:ln>
            <a:noFill/>
          </a:ln>
        </p:spPr>
        <p:txBody>
          <a:bodyPr spcFirstLastPara="1" wrap="square" lIns="91425" tIns="45700" rIns="91425" bIns="45700" anchor="t" anchorCtr="0">
            <a:noAutofit/>
          </a:bodyPr>
          <a:lstStyle>
            <a:lvl1pPr lvl="0" algn="r">
              <a:spcBef>
                <a:spcPts val="750"/>
              </a:spcBef>
              <a:spcAft>
                <a:spcPts val="0"/>
              </a:spcAft>
              <a:buSzPts val="1080"/>
              <a:buNone/>
              <a:defRPr>
                <a:solidFill>
                  <a:srgbClr val="7F7F7F"/>
                </a:solidFill>
              </a:defRPr>
            </a:lvl1pPr>
            <a:lvl2pPr lvl="1" algn="ctr">
              <a:spcBef>
                <a:spcPts val="750"/>
              </a:spcBef>
              <a:spcAft>
                <a:spcPts val="0"/>
              </a:spcAft>
              <a:buSzPts val="960"/>
              <a:buNone/>
              <a:defRPr>
                <a:solidFill>
                  <a:srgbClr val="888888"/>
                </a:solidFill>
              </a:defRPr>
            </a:lvl2pPr>
            <a:lvl3pPr lvl="2" algn="ctr">
              <a:spcBef>
                <a:spcPts val="750"/>
              </a:spcBef>
              <a:spcAft>
                <a:spcPts val="0"/>
              </a:spcAft>
              <a:buSzPts val="840"/>
              <a:buNone/>
              <a:defRPr>
                <a:solidFill>
                  <a:srgbClr val="888888"/>
                </a:solidFill>
              </a:defRPr>
            </a:lvl3pPr>
            <a:lvl4pPr lvl="3" algn="ctr">
              <a:spcBef>
                <a:spcPts val="750"/>
              </a:spcBef>
              <a:spcAft>
                <a:spcPts val="0"/>
              </a:spcAft>
              <a:buSzPts val="720"/>
              <a:buNone/>
              <a:defRPr>
                <a:solidFill>
                  <a:srgbClr val="888888"/>
                </a:solidFill>
              </a:defRPr>
            </a:lvl4pPr>
            <a:lvl5pPr lvl="4" algn="ctr">
              <a:spcBef>
                <a:spcPts val="750"/>
              </a:spcBef>
              <a:spcAft>
                <a:spcPts val="0"/>
              </a:spcAft>
              <a:buSzPts val="720"/>
              <a:buNone/>
              <a:defRPr>
                <a:solidFill>
                  <a:srgbClr val="888888"/>
                </a:solidFill>
              </a:defRPr>
            </a:lvl5pPr>
            <a:lvl6pPr lvl="5" algn="ctr">
              <a:spcBef>
                <a:spcPts val="750"/>
              </a:spcBef>
              <a:spcAft>
                <a:spcPts val="0"/>
              </a:spcAft>
              <a:buSzPts val="720"/>
              <a:buNone/>
              <a:defRPr>
                <a:solidFill>
                  <a:srgbClr val="888888"/>
                </a:solidFill>
              </a:defRPr>
            </a:lvl6pPr>
            <a:lvl7pPr lvl="6" algn="ctr">
              <a:spcBef>
                <a:spcPts val="750"/>
              </a:spcBef>
              <a:spcAft>
                <a:spcPts val="0"/>
              </a:spcAft>
              <a:buSzPts val="720"/>
              <a:buNone/>
              <a:defRPr>
                <a:solidFill>
                  <a:srgbClr val="888888"/>
                </a:solidFill>
              </a:defRPr>
            </a:lvl7pPr>
            <a:lvl8pPr lvl="7" algn="ctr">
              <a:spcBef>
                <a:spcPts val="750"/>
              </a:spcBef>
              <a:spcAft>
                <a:spcPts val="0"/>
              </a:spcAft>
              <a:buSzPts val="720"/>
              <a:buNone/>
              <a:defRPr>
                <a:solidFill>
                  <a:srgbClr val="888888"/>
                </a:solidFill>
              </a:defRPr>
            </a:lvl8pPr>
            <a:lvl9pPr lvl="8" algn="ctr">
              <a:spcBef>
                <a:spcPts val="750"/>
              </a:spcBef>
              <a:spcAft>
                <a:spcPts val="0"/>
              </a:spcAft>
              <a:buSzPts val="720"/>
              <a:buNone/>
              <a:defRPr>
                <a:solidFill>
                  <a:srgbClr val="888888"/>
                </a:solidFill>
              </a:defRPr>
            </a:lvl9pPr>
          </a:lstStyle>
          <a:p>
            <a:endParaRPr/>
          </a:p>
        </p:txBody>
      </p:sp>
      <p:sp>
        <p:nvSpPr>
          <p:cNvPr id="36" name="Google Shape;36;p2"/>
          <p:cNvSpPr txBox="1">
            <a:spLocks noGrp="1"/>
          </p:cNvSpPr>
          <p:nvPr>
            <p:ph type="dt" idx="10"/>
          </p:nvPr>
        </p:nvSpPr>
        <p:spPr>
          <a:xfrm>
            <a:off x="5403850" y="4531022"/>
            <a:ext cx="683954" cy="273844"/>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2"/>
          <p:cNvSpPr txBox="1">
            <a:spLocks noGrp="1"/>
          </p:cNvSpPr>
          <p:nvPr>
            <p:ph type="ftr" idx="11"/>
          </p:nvPr>
        </p:nvSpPr>
        <p:spPr>
          <a:xfrm>
            <a:off x="508001" y="4531022"/>
            <a:ext cx="4723209"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2"/>
          <p:cNvSpPr txBox="1">
            <a:spLocks noGrp="1"/>
          </p:cNvSpPr>
          <p:nvPr>
            <p:ph type="sldNum" idx="12"/>
          </p:nvPr>
        </p:nvSpPr>
        <p:spPr>
          <a:xfrm>
            <a:off x="6442998" y="4531022"/>
            <a:ext cx="512504"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Clr>
                <a:schemeClr val="accent1"/>
              </a:buClr>
              <a:buSzPts val="600"/>
              <a:buFont typeface="Trebuchet MS"/>
              <a:buNone/>
              <a:defRPr/>
            </a:lvl1pPr>
            <a:lvl2pPr marL="0" lvl="1" indent="0" algn="r">
              <a:spcBef>
                <a:spcPts val="0"/>
              </a:spcBef>
              <a:spcAft>
                <a:spcPts val="0"/>
              </a:spcAft>
              <a:buClr>
                <a:schemeClr val="accent1"/>
              </a:buClr>
              <a:buSzPts val="600"/>
              <a:buFont typeface="Trebuchet MS"/>
              <a:buNone/>
              <a:defRPr/>
            </a:lvl2pPr>
            <a:lvl3pPr marL="0" lvl="2" indent="0" algn="r">
              <a:spcBef>
                <a:spcPts val="0"/>
              </a:spcBef>
              <a:spcAft>
                <a:spcPts val="0"/>
              </a:spcAft>
              <a:buClr>
                <a:schemeClr val="accent1"/>
              </a:buClr>
              <a:buSzPts val="600"/>
              <a:buFont typeface="Trebuchet MS"/>
              <a:buNone/>
              <a:defRPr/>
            </a:lvl3pPr>
            <a:lvl4pPr marL="0" lvl="3" indent="0" algn="r">
              <a:spcBef>
                <a:spcPts val="0"/>
              </a:spcBef>
              <a:spcAft>
                <a:spcPts val="0"/>
              </a:spcAft>
              <a:buClr>
                <a:schemeClr val="accent1"/>
              </a:buClr>
              <a:buSzPts val="600"/>
              <a:buFont typeface="Trebuchet MS"/>
              <a:buNone/>
              <a:defRPr/>
            </a:lvl4pPr>
            <a:lvl5pPr marL="0" lvl="4" indent="0" algn="r">
              <a:spcBef>
                <a:spcPts val="0"/>
              </a:spcBef>
              <a:spcAft>
                <a:spcPts val="0"/>
              </a:spcAft>
              <a:buClr>
                <a:schemeClr val="accent1"/>
              </a:buClr>
              <a:buSzPts val="600"/>
              <a:buFont typeface="Trebuchet MS"/>
              <a:buNone/>
              <a:defRPr/>
            </a:lvl5pPr>
            <a:lvl6pPr marL="0" lvl="5" indent="0" algn="r">
              <a:spcBef>
                <a:spcPts val="0"/>
              </a:spcBef>
              <a:spcAft>
                <a:spcPts val="0"/>
              </a:spcAft>
              <a:buClr>
                <a:schemeClr val="accent1"/>
              </a:buClr>
              <a:buSzPts val="600"/>
              <a:buFont typeface="Trebuchet MS"/>
              <a:buNone/>
              <a:defRPr/>
            </a:lvl6pPr>
            <a:lvl7pPr marL="0" lvl="6" indent="0" algn="r">
              <a:spcBef>
                <a:spcPts val="0"/>
              </a:spcBef>
              <a:spcAft>
                <a:spcPts val="0"/>
              </a:spcAft>
              <a:buClr>
                <a:schemeClr val="accent1"/>
              </a:buClr>
              <a:buSzPts val="600"/>
              <a:buFont typeface="Trebuchet MS"/>
              <a:buNone/>
              <a:defRPr/>
            </a:lvl7pPr>
            <a:lvl8pPr marL="0" lvl="7" indent="0" algn="r">
              <a:spcBef>
                <a:spcPts val="0"/>
              </a:spcBef>
              <a:spcAft>
                <a:spcPts val="0"/>
              </a:spcAft>
              <a:buClr>
                <a:schemeClr val="accent1"/>
              </a:buClr>
              <a:buSzPts val="600"/>
              <a:buFont typeface="Trebuchet MS"/>
              <a:buNone/>
              <a:defRPr/>
            </a:lvl8pPr>
            <a:lvl9pPr marL="0" lvl="8" indent="0" algn="r">
              <a:spcBef>
                <a:spcPts val="0"/>
              </a:spcBef>
              <a:spcAft>
                <a:spcPts val="0"/>
              </a:spcAft>
              <a:buClr>
                <a:schemeClr val="accent1"/>
              </a:buClr>
              <a:buSzPts val="600"/>
              <a:buFont typeface="Trebuchet MS"/>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39"/>
        <p:cNvGrpSpPr/>
        <p:nvPr/>
      </p:nvGrpSpPr>
      <p:grpSpPr>
        <a:xfrm>
          <a:off x="0" y="0"/>
          <a:ext cx="0" cy="0"/>
          <a:chOff x="0" y="0"/>
          <a:chExt cx="0" cy="0"/>
        </a:xfrm>
      </p:grpSpPr>
      <p:sp>
        <p:nvSpPr>
          <p:cNvPr id="40" name="Google Shape;40;p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spcBef>
                <a:spcPts val="0"/>
              </a:spcBef>
              <a:spcAft>
                <a:spcPts val="0"/>
              </a:spcAft>
              <a:buClr>
                <a:schemeClr val="accent1"/>
              </a:buClr>
              <a:buSzPts val="2800"/>
              <a:buFont typeface="Trebuchet MS"/>
              <a:buNone/>
              <a:defRPr/>
            </a:lvl1pPr>
            <a:lvl2pPr lvl="1" algn="l">
              <a:spcBef>
                <a:spcPts val="0"/>
              </a:spcBef>
              <a:spcAft>
                <a:spcPts val="0"/>
              </a:spcAft>
              <a:buClr>
                <a:schemeClr val="dk2"/>
              </a:buClr>
              <a:buSzPts val="2800"/>
              <a:buNone/>
              <a:defRPr/>
            </a:lvl2pPr>
            <a:lvl3pPr lvl="2" algn="l">
              <a:spcBef>
                <a:spcPts val="0"/>
              </a:spcBef>
              <a:spcAft>
                <a:spcPts val="0"/>
              </a:spcAft>
              <a:buClr>
                <a:schemeClr val="dk2"/>
              </a:buClr>
              <a:buSzPts val="2800"/>
              <a:buNone/>
              <a:defRPr/>
            </a:lvl3pPr>
            <a:lvl4pPr lvl="3" algn="l">
              <a:spcBef>
                <a:spcPts val="0"/>
              </a:spcBef>
              <a:spcAft>
                <a:spcPts val="0"/>
              </a:spcAft>
              <a:buClr>
                <a:schemeClr val="dk2"/>
              </a:buClr>
              <a:buSzPts val="2800"/>
              <a:buNone/>
              <a:defRPr/>
            </a:lvl4pPr>
            <a:lvl5pPr lvl="4" algn="l">
              <a:spcBef>
                <a:spcPts val="0"/>
              </a:spcBef>
              <a:spcAft>
                <a:spcPts val="0"/>
              </a:spcAft>
              <a:buClr>
                <a:schemeClr val="dk2"/>
              </a:buClr>
              <a:buSzPts val="2800"/>
              <a:buNone/>
              <a:defRPr/>
            </a:lvl5pPr>
            <a:lvl6pPr lvl="5" algn="l">
              <a:spcBef>
                <a:spcPts val="0"/>
              </a:spcBef>
              <a:spcAft>
                <a:spcPts val="0"/>
              </a:spcAft>
              <a:buClr>
                <a:schemeClr val="dk2"/>
              </a:buClr>
              <a:buSzPts val="2800"/>
              <a:buNone/>
              <a:defRPr/>
            </a:lvl6pPr>
            <a:lvl7pPr lvl="6" algn="l">
              <a:spcBef>
                <a:spcPts val="0"/>
              </a:spcBef>
              <a:spcAft>
                <a:spcPts val="0"/>
              </a:spcAft>
              <a:buClr>
                <a:schemeClr val="dk2"/>
              </a:buClr>
              <a:buSzPts val="2800"/>
              <a:buNone/>
              <a:defRPr/>
            </a:lvl7pPr>
            <a:lvl8pPr lvl="7" algn="l">
              <a:spcBef>
                <a:spcPts val="0"/>
              </a:spcBef>
              <a:spcAft>
                <a:spcPts val="0"/>
              </a:spcAft>
              <a:buClr>
                <a:schemeClr val="dk2"/>
              </a:buClr>
              <a:buSzPts val="2800"/>
              <a:buNone/>
              <a:defRPr/>
            </a:lvl8pPr>
            <a:lvl9pPr lvl="8" algn="l">
              <a:spcBef>
                <a:spcPts val="0"/>
              </a:spcBef>
              <a:spcAft>
                <a:spcPts val="0"/>
              </a:spcAft>
              <a:buClr>
                <a:schemeClr val="dk2"/>
              </a:buClr>
              <a:buSzPts val="2800"/>
              <a:buNone/>
              <a:defRPr/>
            </a:lvl9pPr>
          </a:lstStyle>
          <a:p>
            <a:endParaRPr/>
          </a:p>
        </p:txBody>
      </p:sp>
      <p:sp>
        <p:nvSpPr>
          <p:cNvPr id="41" name="Google Shape;41;p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gn="l">
              <a:spcBef>
                <a:spcPts val="0"/>
              </a:spcBef>
              <a:spcAft>
                <a:spcPts val="0"/>
              </a:spcAft>
              <a:buSzPts val="1800"/>
              <a:buChar char="●"/>
              <a:defRPr/>
            </a:lvl1pPr>
            <a:lvl2pPr marL="914400" lvl="1" indent="-317500" algn="l">
              <a:spcBef>
                <a:spcPts val="1600"/>
              </a:spcBef>
              <a:spcAft>
                <a:spcPts val="0"/>
              </a:spcAft>
              <a:buSzPts val="1400"/>
              <a:buChar char="○"/>
              <a:defRPr/>
            </a:lvl2pPr>
            <a:lvl3pPr marL="1371600" lvl="2" indent="-317500" algn="l">
              <a:spcBef>
                <a:spcPts val="1600"/>
              </a:spcBef>
              <a:spcAft>
                <a:spcPts val="0"/>
              </a:spcAft>
              <a:buSzPts val="1400"/>
              <a:buChar char="■"/>
              <a:defRPr/>
            </a:lvl3pPr>
            <a:lvl4pPr marL="1828800" lvl="3" indent="-317500" algn="l">
              <a:spcBef>
                <a:spcPts val="1600"/>
              </a:spcBef>
              <a:spcAft>
                <a:spcPts val="0"/>
              </a:spcAft>
              <a:buSzPts val="1400"/>
              <a:buChar char="●"/>
              <a:defRPr/>
            </a:lvl4pPr>
            <a:lvl5pPr marL="2286000" lvl="4" indent="-317500" algn="l">
              <a:spcBef>
                <a:spcPts val="1600"/>
              </a:spcBef>
              <a:spcAft>
                <a:spcPts val="0"/>
              </a:spcAft>
              <a:buSzPts val="1400"/>
              <a:buChar char="○"/>
              <a:defRPr/>
            </a:lvl5pPr>
            <a:lvl6pPr marL="2743200" lvl="5" indent="-317500" algn="l">
              <a:spcBef>
                <a:spcPts val="1600"/>
              </a:spcBef>
              <a:spcAft>
                <a:spcPts val="0"/>
              </a:spcAft>
              <a:buSzPts val="1400"/>
              <a:buChar char="■"/>
              <a:defRPr/>
            </a:lvl6pPr>
            <a:lvl7pPr marL="3200400" lvl="6" indent="-317500" algn="l">
              <a:spcBef>
                <a:spcPts val="1600"/>
              </a:spcBef>
              <a:spcAft>
                <a:spcPts val="0"/>
              </a:spcAft>
              <a:buSzPts val="1400"/>
              <a:buChar char="●"/>
              <a:defRPr/>
            </a:lvl7pPr>
            <a:lvl8pPr marL="3657600" lvl="7" indent="-317500" algn="l">
              <a:spcBef>
                <a:spcPts val="1600"/>
              </a:spcBef>
              <a:spcAft>
                <a:spcPts val="0"/>
              </a:spcAft>
              <a:buSzPts val="1400"/>
              <a:buChar char="○"/>
              <a:defRPr/>
            </a:lvl8pPr>
            <a:lvl9pPr marL="4114800" lvl="8" indent="-317500" algn="l">
              <a:spcBef>
                <a:spcPts val="1600"/>
              </a:spcBef>
              <a:spcAft>
                <a:spcPts val="1600"/>
              </a:spcAft>
              <a:buSzPts val="1400"/>
              <a:buChar char="■"/>
              <a:defRPr/>
            </a:lvl9pPr>
          </a:lstStyle>
          <a:p>
            <a:endParaRPr/>
          </a:p>
        </p:txBody>
      </p:sp>
      <p:sp>
        <p:nvSpPr>
          <p:cNvPr id="42" name="Google Shape;42;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1pPr>
            <a:lvl2pPr marL="0" marR="0" lvl="1"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2pPr>
            <a:lvl3pPr marL="0" marR="0" lvl="2"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3pPr>
            <a:lvl4pPr marL="0" marR="0" lvl="3"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4pPr>
            <a:lvl5pPr marL="0" marR="0" lvl="4"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5pPr>
            <a:lvl6pPr marL="0" marR="0" lvl="5"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6pPr>
            <a:lvl7pPr marL="0" marR="0" lvl="6"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7pPr>
            <a:lvl8pPr marL="0" marR="0" lvl="7"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8pPr>
            <a:lvl9pPr marL="0" marR="0" lvl="8"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3"/>
        <p:cNvGrpSpPr/>
        <p:nvPr/>
      </p:nvGrpSpPr>
      <p:grpSpPr>
        <a:xfrm>
          <a:off x="0" y="0"/>
          <a:ext cx="0" cy="0"/>
          <a:chOff x="0" y="0"/>
          <a:chExt cx="0" cy="0"/>
        </a:xfrm>
      </p:grpSpPr>
      <p:sp>
        <p:nvSpPr>
          <p:cNvPr id="44" name="Google Shape;44;p4"/>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a:spcBef>
                <a:spcPts val="0"/>
              </a:spcBef>
              <a:spcAft>
                <a:spcPts val="0"/>
              </a:spcAft>
              <a:buClr>
                <a:schemeClr val="accent1"/>
              </a:buClr>
              <a:buSzPts val="3600"/>
              <a:buFont typeface="Trebuchet MS"/>
              <a:buNone/>
              <a:defRPr sz="3600"/>
            </a:lvl1pPr>
            <a:lvl2pPr lvl="1" algn="ctr">
              <a:spcBef>
                <a:spcPts val="0"/>
              </a:spcBef>
              <a:spcAft>
                <a:spcPts val="0"/>
              </a:spcAft>
              <a:buClr>
                <a:schemeClr val="dk2"/>
              </a:buClr>
              <a:buSzPts val="3600"/>
              <a:buNone/>
              <a:defRPr sz="3600"/>
            </a:lvl2pPr>
            <a:lvl3pPr lvl="2" algn="ctr">
              <a:spcBef>
                <a:spcPts val="0"/>
              </a:spcBef>
              <a:spcAft>
                <a:spcPts val="0"/>
              </a:spcAft>
              <a:buClr>
                <a:schemeClr val="dk2"/>
              </a:buClr>
              <a:buSzPts val="3600"/>
              <a:buNone/>
              <a:defRPr sz="3600"/>
            </a:lvl3pPr>
            <a:lvl4pPr lvl="3" algn="ctr">
              <a:spcBef>
                <a:spcPts val="0"/>
              </a:spcBef>
              <a:spcAft>
                <a:spcPts val="0"/>
              </a:spcAft>
              <a:buClr>
                <a:schemeClr val="dk2"/>
              </a:buClr>
              <a:buSzPts val="3600"/>
              <a:buNone/>
              <a:defRPr sz="3600"/>
            </a:lvl4pPr>
            <a:lvl5pPr lvl="4" algn="ctr">
              <a:spcBef>
                <a:spcPts val="0"/>
              </a:spcBef>
              <a:spcAft>
                <a:spcPts val="0"/>
              </a:spcAft>
              <a:buClr>
                <a:schemeClr val="dk2"/>
              </a:buClr>
              <a:buSzPts val="3600"/>
              <a:buNone/>
              <a:defRPr sz="3600"/>
            </a:lvl5pPr>
            <a:lvl6pPr lvl="5" algn="ctr">
              <a:spcBef>
                <a:spcPts val="0"/>
              </a:spcBef>
              <a:spcAft>
                <a:spcPts val="0"/>
              </a:spcAft>
              <a:buClr>
                <a:schemeClr val="dk2"/>
              </a:buClr>
              <a:buSzPts val="3600"/>
              <a:buNone/>
              <a:defRPr sz="3600"/>
            </a:lvl6pPr>
            <a:lvl7pPr lvl="6" algn="ctr">
              <a:spcBef>
                <a:spcPts val="0"/>
              </a:spcBef>
              <a:spcAft>
                <a:spcPts val="0"/>
              </a:spcAft>
              <a:buClr>
                <a:schemeClr val="dk2"/>
              </a:buClr>
              <a:buSzPts val="3600"/>
              <a:buNone/>
              <a:defRPr sz="3600"/>
            </a:lvl7pPr>
            <a:lvl8pPr lvl="7" algn="ctr">
              <a:spcBef>
                <a:spcPts val="0"/>
              </a:spcBef>
              <a:spcAft>
                <a:spcPts val="0"/>
              </a:spcAft>
              <a:buClr>
                <a:schemeClr val="dk2"/>
              </a:buClr>
              <a:buSzPts val="3600"/>
              <a:buNone/>
              <a:defRPr sz="3600"/>
            </a:lvl8pPr>
            <a:lvl9pPr lvl="8" algn="ctr">
              <a:spcBef>
                <a:spcPts val="0"/>
              </a:spcBef>
              <a:spcAft>
                <a:spcPts val="0"/>
              </a:spcAft>
              <a:buClr>
                <a:schemeClr val="dk2"/>
              </a:buClr>
              <a:buSzPts val="3600"/>
              <a:buNone/>
              <a:defRPr sz="3600"/>
            </a:lvl9pPr>
          </a:lstStyle>
          <a:p>
            <a:endParaRPr/>
          </a:p>
        </p:txBody>
      </p:sp>
      <p:sp>
        <p:nvSpPr>
          <p:cNvPr id="45" name="Google Shape;45;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1pPr>
            <a:lvl2pPr marL="0" marR="0" lvl="1"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2pPr>
            <a:lvl3pPr marL="0" marR="0" lvl="2"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3pPr>
            <a:lvl4pPr marL="0" marR="0" lvl="3"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4pPr>
            <a:lvl5pPr marL="0" marR="0" lvl="4"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5pPr>
            <a:lvl6pPr marL="0" marR="0" lvl="5"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6pPr>
            <a:lvl7pPr marL="0" marR="0" lvl="6"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7pPr>
            <a:lvl8pPr marL="0" marR="0" lvl="7"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8pPr>
            <a:lvl9pPr marL="0" marR="0" lvl="8"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46"/>
        <p:cNvGrpSpPr/>
        <p:nvPr/>
      </p:nvGrpSpPr>
      <p:grpSpPr>
        <a:xfrm>
          <a:off x="0" y="0"/>
          <a:ext cx="0" cy="0"/>
          <a:chOff x="0" y="0"/>
          <a:chExt cx="0" cy="0"/>
        </a:xfrm>
      </p:grpSpPr>
      <p:sp>
        <p:nvSpPr>
          <p:cNvPr id="47" name="Google Shape;47;p5"/>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a:spcBef>
                <a:spcPts val="0"/>
              </a:spcBef>
              <a:spcAft>
                <a:spcPts val="0"/>
              </a:spcAft>
              <a:buClr>
                <a:schemeClr val="accent1"/>
              </a:buClr>
              <a:buSzPts val="2400"/>
              <a:buFont typeface="Trebuchet MS"/>
              <a:buNone/>
              <a:defRPr sz="2400"/>
            </a:lvl1pPr>
            <a:lvl2pPr lvl="1" algn="l">
              <a:spcBef>
                <a:spcPts val="0"/>
              </a:spcBef>
              <a:spcAft>
                <a:spcPts val="0"/>
              </a:spcAft>
              <a:buClr>
                <a:schemeClr val="dk2"/>
              </a:buClr>
              <a:buSzPts val="2400"/>
              <a:buNone/>
              <a:defRPr sz="2400"/>
            </a:lvl2pPr>
            <a:lvl3pPr lvl="2" algn="l">
              <a:spcBef>
                <a:spcPts val="0"/>
              </a:spcBef>
              <a:spcAft>
                <a:spcPts val="0"/>
              </a:spcAft>
              <a:buClr>
                <a:schemeClr val="dk2"/>
              </a:buClr>
              <a:buSzPts val="2400"/>
              <a:buNone/>
              <a:defRPr sz="2400"/>
            </a:lvl3pPr>
            <a:lvl4pPr lvl="3" algn="l">
              <a:spcBef>
                <a:spcPts val="0"/>
              </a:spcBef>
              <a:spcAft>
                <a:spcPts val="0"/>
              </a:spcAft>
              <a:buClr>
                <a:schemeClr val="dk2"/>
              </a:buClr>
              <a:buSzPts val="2400"/>
              <a:buNone/>
              <a:defRPr sz="2400"/>
            </a:lvl4pPr>
            <a:lvl5pPr lvl="4" algn="l">
              <a:spcBef>
                <a:spcPts val="0"/>
              </a:spcBef>
              <a:spcAft>
                <a:spcPts val="0"/>
              </a:spcAft>
              <a:buClr>
                <a:schemeClr val="dk2"/>
              </a:buClr>
              <a:buSzPts val="2400"/>
              <a:buNone/>
              <a:defRPr sz="2400"/>
            </a:lvl5pPr>
            <a:lvl6pPr lvl="5" algn="l">
              <a:spcBef>
                <a:spcPts val="0"/>
              </a:spcBef>
              <a:spcAft>
                <a:spcPts val="0"/>
              </a:spcAft>
              <a:buClr>
                <a:schemeClr val="dk2"/>
              </a:buClr>
              <a:buSzPts val="2400"/>
              <a:buNone/>
              <a:defRPr sz="2400"/>
            </a:lvl6pPr>
            <a:lvl7pPr lvl="6" algn="l">
              <a:spcBef>
                <a:spcPts val="0"/>
              </a:spcBef>
              <a:spcAft>
                <a:spcPts val="0"/>
              </a:spcAft>
              <a:buClr>
                <a:schemeClr val="dk2"/>
              </a:buClr>
              <a:buSzPts val="2400"/>
              <a:buNone/>
              <a:defRPr sz="2400"/>
            </a:lvl7pPr>
            <a:lvl8pPr lvl="7" algn="l">
              <a:spcBef>
                <a:spcPts val="0"/>
              </a:spcBef>
              <a:spcAft>
                <a:spcPts val="0"/>
              </a:spcAft>
              <a:buClr>
                <a:schemeClr val="dk2"/>
              </a:buClr>
              <a:buSzPts val="2400"/>
              <a:buNone/>
              <a:defRPr sz="2400"/>
            </a:lvl8pPr>
            <a:lvl9pPr lvl="8" algn="l">
              <a:spcBef>
                <a:spcPts val="0"/>
              </a:spcBef>
              <a:spcAft>
                <a:spcPts val="0"/>
              </a:spcAft>
              <a:buClr>
                <a:schemeClr val="dk2"/>
              </a:buClr>
              <a:buSzPts val="2400"/>
              <a:buNone/>
              <a:defRPr sz="2400"/>
            </a:lvl9pPr>
          </a:lstStyle>
          <a:p>
            <a:endParaRPr/>
          </a:p>
        </p:txBody>
      </p:sp>
      <p:sp>
        <p:nvSpPr>
          <p:cNvPr id="48" name="Google Shape;48;p5"/>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a:spcBef>
                <a:spcPts val="0"/>
              </a:spcBef>
              <a:spcAft>
                <a:spcPts val="0"/>
              </a:spcAft>
              <a:buSzPts val="1200"/>
              <a:buChar char="●"/>
              <a:defRPr sz="1200"/>
            </a:lvl1pPr>
            <a:lvl2pPr marL="914400" lvl="1" indent="-304800" algn="l">
              <a:spcBef>
                <a:spcPts val="1600"/>
              </a:spcBef>
              <a:spcAft>
                <a:spcPts val="0"/>
              </a:spcAft>
              <a:buSzPts val="1200"/>
              <a:buChar char="○"/>
              <a:defRPr sz="1200"/>
            </a:lvl2pPr>
            <a:lvl3pPr marL="1371600" lvl="2" indent="-304800" algn="l">
              <a:spcBef>
                <a:spcPts val="1600"/>
              </a:spcBef>
              <a:spcAft>
                <a:spcPts val="0"/>
              </a:spcAft>
              <a:buSzPts val="1200"/>
              <a:buChar char="■"/>
              <a:defRPr sz="1200"/>
            </a:lvl3pPr>
            <a:lvl4pPr marL="1828800" lvl="3" indent="-304800" algn="l">
              <a:spcBef>
                <a:spcPts val="1600"/>
              </a:spcBef>
              <a:spcAft>
                <a:spcPts val="0"/>
              </a:spcAft>
              <a:buSzPts val="1200"/>
              <a:buChar char="●"/>
              <a:defRPr sz="1200"/>
            </a:lvl4pPr>
            <a:lvl5pPr marL="2286000" lvl="4" indent="-304800" algn="l">
              <a:spcBef>
                <a:spcPts val="1600"/>
              </a:spcBef>
              <a:spcAft>
                <a:spcPts val="0"/>
              </a:spcAft>
              <a:buSzPts val="1200"/>
              <a:buChar char="○"/>
              <a:defRPr sz="1200"/>
            </a:lvl5pPr>
            <a:lvl6pPr marL="2743200" lvl="5" indent="-304800" algn="l">
              <a:spcBef>
                <a:spcPts val="1600"/>
              </a:spcBef>
              <a:spcAft>
                <a:spcPts val="0"/>
              </a:spcAft>
              <a:buSzPts val="1200"/>
              <a:buChar char="■"/>
              <a:defRPr sz="1200"/>
            </a:lvl6pPr>
            <a:lvl7pPr marL="3200400" lvl="6" indent="-304800" algn="l">
              <a:spcBef>
                <a:spcPts val="1600"/>
              </a:spcBef>
              <a:spcAft>
                <a:spcPts val="0"/>
              </a:spcAft>
              <a:buSzPts val="1200"/>
              <a:buChar char="●"/>
              <a:defRPr sz="1200"/>
            </a:lvl7pPr>
            <a:lvl8pPr marL="3657600" lvl="7" indent="-304800" algn="l">
              <a:spcBef>
                <a:spcPts val="1600"/>
              </a:spcBef>
              <a:spcAft>
                <a:spcPts val="0"/>
              </a:spcAft>
              <a:buSzPts val="1200"/>
              <a:buChar char="○"/>
              <a:defRPr sz="1200"/>
            </a:lvl8pPr>
            <a:lvl9pPr marL="4114800" lvl="8" indent="-304800" algn="l">
              <a:spcBef>
                <a:spcPts val="1600"/>
              </a:spcBef>
              <a:spcAft>
                <a:spcPts val="1600"/>
              </a:spcAft>
              <a:buSzPts val="1200"/>
              <a:buChar char="■"/>
              <a:defRPr sz="1200"/>
            </a:lvl9pPr>
          </a:lstStyle>
          <a:p>
            <a:endParaRPr/>
          </a:p>
        </p:txBody>
      </p:sp>
      <p:sp>
        <p:nvSpPr>
          <p:cNvPr id="49" name="Google Shape;49;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1pPr>
            <a:lvl2pPr marL="0" marR="0" lvl="1"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2pPr>
            <a:lvl3pPr marL="0" marR="0" lvl="2"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3pPr>
            <a:lvl4pPr marL="0" marR="0" lvl="3"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4pPr>
            <a:lvl5pPr marL="0" marR="0" lvl="4"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5pPr>
            <a:lvl6pPr marL="0" marR="0" lvl="5"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6pPr>
            <a:lvl7pPr marL="0" marR="0" lvl="6"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7pPr>
            <a:lvl8pPr marL="0" marR="0" lvl="7"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8pPr>
            <a:lvl9pPr marL="0" marR="0" lvl="8"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50"/>
        <p:cNvGrpSpPr/>
        <p:nvPr/>
      </p:nvGrpSpPr>
      <p:grpSpPr>
        <a:xfrm>
          <a:off x="0" y="0"/>
          <a:ext cx="0" cy="0"/>
          <a:chOff x="0" y="0"/>
          <a:chExt cx="0" cy="0"/>
        </a:xfrm>
      </p:grpSpPr>
      <p:sp>
        <p:nvSpPr>
          <p:cNvPr id="51" name="Google Shape;51;p6"/>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a:lnSpc>
                <a:spcPct val="100000"/>
              </a:lnSpc>
              <a:spcBef>
                <a:spcPts val="0"/>
              </a:spcBef>
              <a:spcAft>
                <a:spcPts val="0"/>
              </a:spcAft>
              <a:buSzPts val="1800"/>
              <a:buNone/>
              <a:defRPr/>
            </a:lvl1pPr>
            <a:lvl2pPr marL="914400" lvl="1" indent="-320040" algn="l">
              <a:spcBef>
                <a:spcPts val="750"/>
              </a:spcBef>
              <a:spcAft>
                <a:spcPts val="0"/>
              </a:spcAft>
              <a:buSzPts val="1440"/>
              <a:buChar char="►"/>
              <a:defRPr/>
            </a:lvl2pPr>
            <a:lvl3pPr marL="1371600" lvl="2" indent="-320039" algn="l">
              <a:spcBef>
                <a:spcPts val="750"/>
              </a:spcBef>
              <a:spcAft>
                <a:spcPts val="0"/>
              </a:spcAft>
              <a:buSzPts val="1440"/>
              <a:buChar char="►"/>
              <a:defRPr/>
            </a:lvl3pPr>
            <a:lvl4pPr marL="1828800" lvl="3" indent="-320039" algn="l">
              <a:spcBef>
                <a:spcPts val="750"/>
              </a:spcBef>
              <a:spcAft>
                <a:spcPts val="0"/>
              </a:spcAft>
              <a:buSzPts val="1440"/>
              <a:buChar char="►"/>
              <a:defRPr/>
            </a:lvl4pPr>
            <a:lvl5pPr marL="2286000" lvl="4" indent="-320039" algn="l">
              <a:spcBef>
                <a:spcPts val="750"/>
              </a:spcBef>
              <a:spcAft>
                <a:spcPts val="0"/>
              </a:spcAft>
              <a:buSzPts val="1440"/>
              <a:buChar char="►"/>
              <a:defRPr/>
            </a:lvl5pPr>
            <a:lvl6pPr marL="2743200" lvl="5" indent="-320039" algn="l">
              <a:spcBef>
                <a:spcPts val="750"/>
              </a:spcBef>
              <a:spcAft>
                <a:spcPts val="0"/>
              </a:spcAft>
              <a:buSzPts val="1440"/>
              <a:buChar char="►"/>
              <a:defRPr/>
            </a:lvl6pPr>
            <a:lvl7pPr marL="3200400" lvl="6" indent="-320039" algn="l">
              <a:spcBef>
                <a:spcPts val="750"/>
              </a:spcBef>
              <a:spcAft>
                <a:spcPts val="0"/>
              </a:spcAft>
              <a:buSzPts val="1440"/>
              <a:buChar char="►"/>
              <a:defRPr/>
            </a:lvl7pPr>
            <a:lvl8pPr marL="3657600" lvl="7" indent="-320040" algn="l">
              <a:spcBef>
                <a:spcPts val="750"/>
              </a:spcBef>
              <a:spcAft>
                <a:spcPts val="0"/>
              </a:spcAft>
              <a:buSzPts val="1440"/>
              <a:buChar char="►"/>
              <a:defRPr/>
            </a:lvl8pPr>
            <a:lvl9pPr marL="4114800" lvl="8" indent="-320040" algn="l">
              <a:spcBef>
                <a:spcPts val="750"/>
              </a:spcBef>
              <a:spcAft>
                <a:spcPts val="0"/>
              </a:spcAft>
              <a:buSzPts val="1440"/>
              <a:buChar char="►"/>
              <a:defRPr/>
            </a:lvl9pPr>
          </a:lstStyle>
          <a:p>
            <a:endParaRPr/>
          </a:p>
        </p:txBody>
      </p:sp>
      <p:sp>
        <p:nvSpPr>
          <p:cNvPr id="52" name="Google Shape;52;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1pPr>
            <a:lvl2pPr marL="0" marR="0" lvl="1"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2pPr>
            <a:lvl3pPr marL="0" marR="0" lvl="2"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3pPr>
            <a:lvl4pPr marL="0" marR="0" lvl="3"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4pPr>
            <a:lvl5pPr marL="0" marR="0" lvl="4"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5pPr>
            <a:lvl6pPr marL="0" marR="0" lvl="5"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6pPr>
            <a:lvl7pPr marL="0" marR="0" lvl="6"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7pPr>
            <a:lvl8pPr marL="0" marR="0" lvl="7"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8pPr>
            <a:lvl9pPr marL="0" marR="0" lvl="8"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53"/>
        <p:cNvGrpSpPr/>
        <p:nvPr/>
      </p:nvGrpSpPr>
      <p:grpSpPr>
        <a:xfrm>
          <a:off x="0" y="0"/>
          <a:ext cx="0" cy="0"/>
          <a:chOff x="0" y="0"/>
          <a:chExt cx="0" cy="0"/>
        </a:xfrm>
      </p:grpSpPr>
      <p:sp>
        <p:nvSpPr>
          <p:cNvPr id="54" name="Google Shape;54;p7"/>
          <p:cNvSpPr txBox="1">
            <a:spLocks noGrp="1"/>
          </p:cNvSpPr>
          <p:nvPr>
            <p:ph type="title"/>
          </p:nvPr>
        </p:nvSpPr>
        <p:spPr>
          <a:xfrm>
            <a:off x="508001" y="457200"/>
            <a:ext cx="6447501" cy="990600"/>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Clr>
                <a:schemeClr val="accent1"/>
              </a:buClr>
              <a:buSzPts val="2700"/>
              <a:buFont typeface="Trebuchet MS"/>
              <a:buNone/>
              <a:defRPr sz="27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7"/>
          <p:cNvSpPr txBox="1">
            <a:spLocks noGrp="1"/>
          </p:cNvSpPr>
          <p:nvPr>
            <p:ph type="body" idx="1"/>
          </p:nvPr>
        </p:nvSpPr>
        <p:spPr>
          <a:xfrm>
            <a:off x="508001" y="1620442"/>
            <a:ext cx="6447501" cy="2910580"/>
          </a:xfrm>
          <a:prstGeom prst="rect">
            <a:avLst/>
          </a:prstGeom>
          <a:noFill/>
          <a:ln>
            <a:noFill/>
          </a:ln>
        </p:spPr>
        <p:txBody>
          <a:bodyPr spcFirstLastPara="1" wrap="square" lIns="91425" tIns="45700" rIns="91425" bIns="45700" anchor="t" anchorCtr="0">
            <a:noAutofit/>
          </a:bodyPr>
          <a:lstStyle>
            <a:lvl1pPr marL="457200" lvl="0" indent="-320040" algn="l">
              <a:spcBef>
                <a:spcPts val="750"/>
              </a:spcBef>
              <a:spcAft>
                <a:spcPts val="0"/>
              </a:spcAft>
              <a:buSzPts val="1440"/>
              <a:buChar char="►"/>
              <a:defRPr/>
            </a:lvl1pPr>
            <a:lvl2pPr marL="914400" lvl="1" indent="-320040" algn="l">
              <a:spcBef>
                <a:spcPts val="750"/>
              </a:spcBef>
              <a:spcAft>
                <a:spcPts val="0"/>
              </a:spcAft>
              <a:buSzPts val="1440"/>
              <a:buChar char="►"/>
              <a:defRPr/>
            </a:lvl2pPr>
            <a:lvl3pPr marL="1371600" lvl="2" indent="-320039" algn="l">
              <a:spcBef>
                <a:spcPts val="750"/>
              </a:spcBef>
              <a:spcAft>
                <a:spcPts val="0"/>
              </a:spcAft>
              <a:buSzPts val="1440"/>
              <a:buChar char="►"/>
              <a:defRPr/>
            </a:lvl3pPr>
            <a:lvl4pPr marL="1828800" lvl="3" indent="-320039" algn="l">
              <a:spcBef>
                <a:spcPts val="750"/>
              </a:spcBef>
              <a:spcAft>
                <a:spcPts val="0"/>
              </a:spcAft>
              <a:buSzPts val="1440"/>
              <a:buChar char="►"/>
              <a:defRPr/>
            </a:lvl4pPr>
            <a:lvl5pPr marL="2286000" lvl="4" indent="-320039" algn="l">
              <a:spcBef>
                <a:spcPts val="750"/>
              </a:spcBef>
              <a:spcAft>
                <a:spcPts val="0"/>
              </a:spcAft>
              <a:buSzPts val="1440"/>
              <a:buChar char="►"/>
              <a:defRPr/>
            </a:lvl5pPr>
            <a:lvl6pPr marL="2743200" lvl="5" indent="-320039" algn="l">
              <a:spcBef>
                <a:spcPts val="750"/>
              </a:spcBef>
              <a:spcAft>
                <a:spcPts val="0"/>
              </a:spcAft>
              <a:buSzPts val="1440"/>
              <a:buChar char="►"/>
              <a:defRPr/>
            </a:lvl6pPr>
            <a:lvl7pPr marL="3200400" lvl="6" indent="-320039" algn="l">
              <a:spcBef>
                <a:spcPts val="750"/>
              </a:spcBef>
              <a:spcAft>
                <a:spcPts val="0"/>
              </a:spcAft>
              <a:buSzPts val="1440"/>
              <a:buChar char="►"/>
              <a:defRPr/>
            </a:lvl7pPr>
            <a:lvl8pPr marL="3657600" lvl="7" indent="-320040" algn="l">
              <a:spcBef>
                <a:spcPts val="750"/>
              </a:spcBef>
              <a:spcAft>
                <a:spcPts val="0"/>
              </a:spcAft>
              <a:buSzPts val="1440"/>
              <a:buChar char="►"/>
              <a:defRPr/>
            </a:lvl8pPr>
            <a:lvl9pPr marL="4114800" lvl="8" indent="-320040" algn="l">
              <a:spcBef>
                <a:spcPts val="750"/>
              </a:spcBef>
              <a:spcAft>
                <a:spcPts val="0"/>
              </a:spcAft>
              <a:buSzPts val="1440"/>
              <a:buChar char="►"/>
              <a:defRPr/>
            </a:lvl9pPr>
          </a:lstStyle>
          <a:p>
            <a:endParaRPr/>
          </a:p>
        </p:txBody>
      </p:sp>
      <p:sp>
        <p:nvSpPr>
          <p:cNvPr id="56" name="Google Shape;56;p7"/>
          <p:cNvSpPr txBox="1">
            <a:spLocks noGrp="1"/>
          </p:cNvSpPr>
          <p:nvPr>
            <p:ph type="dt" idx="10"/>
          </p:nvPr>
        </p:nvSpPr>
        <p:spPr>
          <a:xfrm>
            <a:off x="5403850" y="4531022"/>
            <a:ext cx="683954" cy="273844"/>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7"/>
          <p:cNvSpPr txBox="1">
            <a:spLocks noGrp="1"/>
          </p:cNvSpPr>
          <p:nvPr>
            <p:ph type="ftr" idx="11"/>
          </p:nvPr>
        </p:nvSpPr>
        <p:spPr>
          <a:xfrm>
            <a:off x="508001" y="4531022"/>
            <a:ext cx="4723209"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7"/>
          <p:cNvSpPr txBox="1">
            <a:spLocks noGrp="1"/>
          </p:cNvSpPr>
          <p:nvPr>
            <p:ph type="sldNum" idx="12"/>
          </p:nvPr>
        </p:nvSpPr>
        <p:spPr>
          <a:xfrm>
            <a:off x="6442998" y="4531022"/>
            <a:ext cx="512504"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Clr>
                <a:schemeClr val="accent1"/>
              </a:buClr>
              <a:buSzPts val="600"/>
              <a:buFont typeface="Trebuchet MS"/>
              <a:buNone/>
              <a:defRPr/>
            </a:lvl1pPr>
            <a:lvl2pPr marL="0" lvl="1" indent="0" algn="r">
              <a:spcBef>
                <a:spcPts val="0"/>
              </a:spcBef>
              <a:spcAft>
                <a:spcPts val="0"/>
              </a:spcAft>
              <a:buClr>
                <a:schemeClr val="accent1"/>
              </a:buClr>
              <a:buSzPts val="600"/>
              <a:buFont typeface="Trebuchet MS"/>
              <a:buNone/>
              <a:defRPr/>
            </a:lvl2pPr>
            <a:lvl3pPr marL="0" lvl="2" indent="0" algn="r">
              <a:spcBef>
                <a:spcPts val="0"/>
              </a:spcBef>
              <a:spcAft>
                <a:spcPts val="0"/>
              </a:spcAft>
              <a:buClr>
                <a:schemeClr val="accent1"/>
              </a:buClr>
              <a:buSzPts val="600"/>
              <a:buFont typeface="Trebuchet MS"/>
              <a:buNone/>
              <a:defRPr/>
            </a:lvl3pPr>
            <a:lvl4pPr marL="0" lvl="3" indent="0" algn="r">
              <a:spcBef>
                <a:spcPts val="0"/>
              </a:spcBef>
              <a:spcAft>
                <a:spcPts val="0"/>
              </a:spcAft>
              <a:buClr>
                <a:schemeClr val="accent1"/>
              </a:buClr>
              <a:buSzPts val="600"/>
              <a:buFont typeface="Trebuchet MS"/>
              <a:buNone/>
              <a:defRPr/>
            </a:lvl4pPr>
            <a:lvl5pPr marL="0" lvl="4" indent="0" algn="r">
              <a:spcBef>
                <a:spcPts val="0"/>
              </a:spcBef>
              <a:spcAft>
                <a:spcPts val="0"/>
              </a:spcAft>
              <a:buClr>
                <a:schemeClr val="accent1"/>
              </a:buClr>
              <a:buSzPts val="600"/>
              <a:buFont typeface="Trebuchet MS"/>
              <a:buNone/>
              <a:defRPr/>
            </a:lvl5pPr>
            <a:lvl6pPr marL="0" lvl="5" indent="0" algn="r">
              <a:spcBef>
                <a:spcPts val="0"/>
              </a:spcBef>
              <a:spcAft>
                <a:spcPts val="0"/>
              </a:spcAft>
              <a:buClr>
                <a:schemeClr val="accent1"/>
              </a:buClr>
              <a:buSzPts val="600"/>
              <a:buFont typeface="Trebuchet MS"/>
              <a:buNone/>
              <a:defRPr/>
            </a:lvl6pPr>
            <a:lvl7pPr marL="0" lvl="6" indent="0" algn="r">
              <a:spcBef>
                <a:spcPts val="0"/>
              </a:spcBef>
              <a:spcAft>
                <a:spcPts val="0"/>
              </a:spcAft>
              <a:buClr>
                <a:schemeClr val="accent1"/>
              </a:buClr>
              <a:buSzPts val="600"/>
              <a:buFont typeface="Trebuchet MS"/>
              <a:buNone/>
              <a:defRPr/>
            </a:lvl7pPr>
            <a:lvl8pPr marL="0" lvl="7" indent="0" algn="r">
              <a:spcBef>
                <a:spcPts val="0"/>
              </a:spcBef>
              <a:spcAft>
                <a:spcPts val="0"/>
              </a:spcAft>
              <a:buClr>
                <a:schemeClr val="accent1"/>
              </a:buClr>
              <a:buSzPts val="600"/>
              <a:buFont typeface="Trebuchet MS"/>
              <a:buNone/>
              <a:defRPr/>
            </a:lvl8pPr>
            <a:lvl9pPr marL="0" lvl="8" indent="0" algn="r">
              <a:spcBef>
                <a:spcPts val="0"/>
              </a:spcBef>
              <a:spcAft>
                <a:spcPts val="0"/>
              </a:spcAft>
              <a:buClr>
                <a:schemeClr val="accent1"/>
              </a:buClr>
              <a:buSzPts val="600"/>
              <a:buFont typeface="Trebuchet MS"/>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Header">
  <p:cSld name="Section Header">
    <p:spTree>
      <p:nvGrpSpPr>
        <p:cNvPr id="1" name="Shape 59"/>
        <p:cNvGrpSpPr/>
        <p:nvPr/>
      </p:nvGrpSpPr>
      <p:grpSpPr>
        <a:xfrm>
          <a:off x="0" y="0"/>
          <a:ext cx="0" cy="0"/>
          <a:chOff x="0" y="0"/>
          <a:chExt cx="0" cy="0"/>
        </a:xfrm>
      </p:grpSpPr>
      <p:sp>
        <p:nvSpPr>
          <p:cNvPr id="60" name="Google Shape;60;p8"/>
          <p:cNvSpPr txBox="1">
            <a:spLocks noGrp="1"/>
          </p:cNvSpPr>
          <p:nvPr>
            <p:ph type="title"/>
          </p:nvPr>
        </p:nvSpPr>
        <p:spPr>
          <a:xfrm>
            <a:off x="508001" y="2025651"/>
            <a:ext cx="6447501" cy="1369936"/>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Clr>
                <a:schemeClr val="accent1"/>
              </a:buClr>
              <a:buSzPts val="3000"/>
              <a:buFont typeface="Trebuchet MS"/>
              <a:buNone/>
              <a:defRPr sz="30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8"/>
          <p:cNvSpPr txBox="1">
            <a:spLocks noGrp="1"/>
          </p:cNvSpPr>
          <p:nvPr>
            <p:ph type="body" idx="1"/>
          </p:nvPr>
        </p:nvSpPr>
        <p:spPr>
          <a:xfrm>
            <a:off x="508001" y="3395586"/>
            <a:ext cx="6447501" cy="645300"/>
          </a:xfrm>
          <a:prstGeom prst="rect">
            <a:avLst/>
          </a:prstGeom>
          <a:noFill/>
          <a:ln>
            <a:noFill/>
          </a:ln>
        </p:spPr>
        <p:txBody>
          <a:bodyPr spcFirstLastPara="1" wrap="square" lIns="91425" tIns="45700" rIns="91425" bIns="45700" anchor="t" anchorCtr="0">
            <a:noAutofit/>
          </a:bodyPr>
          <a:lstStyle>
            <a:lvl1pPr marL="457200" lvl="0" indent="-228600" algn="l">
              <a:spcBef>
                <a:spcPts val="750"/>
              </a:spcBef>
              <a:spcAft>
                <a:spcPts val="0"/>
              </a:spcAft>
              <a:buSzPts val="1200"/>
              <a:buNone/>
              <a:defRPr sz="1500">
                <a:solidFill>
                  <a:srgbClr val="7F7F7F"/>
                </a:solidFill>
              </a:defRPr>
            </a:lvl1pPr>
            <a:lvl2pPr marL="914400" lvl="1" indent="-228600" algn="l">
              <a:spcBef>
                <a:spcPts val="750"/>
              </a:spcBef>
              <a:spcAft>
                <a:spcPts val="0"/>
              </a:spcAft>
              <a:buSzPts val="1080"/>
              <a:buNone/>
              <a:defRPr sz="1350">
                <a:solidFill>
                  <a:srgbClr val="888888"/>
                </a:solidFill>
              </a:defRPr>
            </a:lvl2pPr>
            <a:lvl3pPr marL="1371600" lvl="2" indent="-228600" algn="l">
              <a:spcBef>
                <a:spcPts val="750"/>
              </a:spcBef>
              <a:spcAft>
                <a:spcPts val="0"/>
              </a:spcAft>
              <a:buSzPts val="960"/>
              <a:buNone/>
              <a:defRPr sz="1200">
                <a:solidFill>
                  <a:srgbClr val="888888"/>
                </a:solidFill>
              </a:defRPr>
            </a:lvl3pPr>
            <a:lvl4pPr marL="1828800" lvl="3" indent="-228600" algn="l">
              <a:spcBef>
                <a:spcPts val="750"/>
              </a:spcBef>
              <a:spcAft>
                <a:spcPts val="0"/>
              </a:spcAft>
              <a:buSzPts val="840"/>
              <a:buNone/>
              <a:defRPr sz="1050">
                <a:solidFill>
                  <a:srgbClr val="888888"/>
                </a:solidFill>
              </a:defRPr>
            </a:lvl4pPr>
            <a:lvl5pPr marL="2286000" lvl="4" indent="-228600" algn="l">
              <a:spcBef>
                <a:spcPts val="750"/>
              </a:spcBef>
              <a:spcAft>
                <a:spcPts val="0"/>
              </a:spcAft>
              <a:buSzPts val="840"/>
              <a:buNone/>
              <a:defRPr sz="1050">
                <a:solidFill>
                  <a:srgbClr val="888888"/>
                </a:solidFill>
              </a:defRPr>
            </a:lvl5pPr>
            <a:lvl6pPr marL="2743200" lvl="5" indent="-228600" algn="l">
              <a:spcBef>
                <a:spcPts val="750"/>
              </a:spcBef>
              <a:spcAft>
                <a:spcPts val="0"/>
              </a:spcAft>
              <a:buSzPts val="840"/>
              <a:buNone/>
              <a:defRPr sz="1050">
                <a:solidFill>
                  <a:srgbClr val="888888"/>
                </a:solidFill>
              </a:defRPr>
            </a:lvl6pPr>
            <a:lvl7pPr marL="3200400" lvl="6" indent="-228600" algn="l">
              <a:spcBef>
                <a:spcPts val="750"/>
              </a:spcBef>
              <a:spcAft>
                <a:spcPts val="0"/>
              </a:spcAft>
              <a:buSzPts val="840"/>
              <a:buNone/>
              <a:defRPr sz="1050">
                <a:solidFill>
                  <a:srgbClr val="888888"/>
                </a:solidFill>
              </a:defRPr>
            </a:lvl7pPr>
            <a:lvl8pPr marL="3657600" lvl="7" indent="-228600" algn="l">
              <a:spcBef>
                <a:spcPts val="750"/>
              </a:spcBef>
              <a:spcAft>
                <a:spcPts val="0"/>
              </a:spcAft>
              <a:buSzPts val="840"/>
              <a:buNone/>
              <a:defRPr sz="1050">
                <a:solidFill>
                  <a:srgbClr val="888888"/>
                </a:solidFill>
              </a:defRPr>
            </a:lvl8pPr>
            <a:lvl9pPr marL="4114800" lvl="8" indent="-228600" algn="l">
              <a:spcBef>
                <a:spcPts val="750"/>
              </a:spcBef>
              <a:spcAft>
                <a:spcPts val="0"/>
              </a:spcAft>
              <a:buSzPts val="840"/>
              <a:buNone/>
              <a:defRPr sz="1050">
                <a:solidFill>
                  <a:srgbClr val="888888"/>
                </a:solidFill>
              </a:defRPr>
            </a:lvl9pPr>
          </a:lstStyle>
          <a:p>
            <a:endParaRPr/>
          </a:p>
        </p:txBody>
      </p:sp>
      <p:sp>
        <p:nvSpPr>
          <p:cNvPr id="62" name="Google Shape;62;p8"/>
          <p:cNvSpPr txBox="1">
            <a:spLocks noGrp="1"/>
          </p:cNvSpPr>
          <p:nvPr>
            <p:ph type="dt" idx="10"/>
          </p:nvPr>
        </p:nvSpPr>
        <p:spPr>
          <a:xfrm>
            <a:off x="5403850" y="4531022"/>
            <a:ext cx="683954" cy="273844"/>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8"/>
          <p:cNvSpPr txBox="1">
            <a:spLocks noGrp="1"/>
          </p:cNvSpPr>
          <p:nvPr>
            <p:ph type="ftr" idx="11"/>
          </p:nvPr>
        </p:nvSpPr>
        <p:spPr>
          <a:xfrm>
            <a:off x="508001" y="4531022"/>
            <a:ext cx="4723209"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8"/>
          <p:cNvSpPr txBox="1">
            <a:spLocks noGrp="1"/>
          </p:cNvSpPr>
          <p:nvPr>
            <p:ph type="sldNum" idx="12"/>
          </p:nvPr>
        </p:nvSpPr>
        <p:spPr>
          <a:xfrm>
            <a:off x="6442998" y="4531022"/>
            <a:ext cx="512504"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Clr>
                <a:schemeClr val="accent1"/>
              </a:buClr>
              <a:buSzPts val="600"/>
              <a:buFont typeface="Trebuchet MS"/>
              <a:buNone/>
              <a:defRPr/>
            </a:lvl1pPr>
            <a:lvl2pPr marL="0" lvl="1" indent="0" algn="r">
              <a:spcBef>
                <a:spcPts val="0"/>
              </a:spcBef>
              <a:spcAft>
                <a:spcPts val="0"/>
              </a:spcAft>
              <a:buClr>
                <a:schemeClr val="accent1"/>
              </a:buClr>
              <a:buSzPts val="600"/>
              <a:buFont typeface="Trebuchet MS"/>
              <a:buNone/>
              <a:defRPr/>
            </a:lvl2pPr>
            <a:lvl3pPr marL="0" lvl="2" indent="0" algn="r">
              <a:spcBef>
                <a:spcPts val="0"/>
              </a:spcBef>
              <a:spcAft>
                <a:spcPts val="0"/>
              </a:spcAft>
              <a:buClr>
                <a:schemeClr val="accent1"/>
              </a:buClr>
              <a:buSzPts val="600"/>
              <a:buFont typeface="Trebuchet MS"/>
              <a:buNone/>
              <a:defRPr/>
            </a:lvl3pPr>
            <a:lvl4pPr marL="0" lvl="3" indent="0" algn="r">
              <a:spcBef>
                <a:spcPts val="0"/>
              </a:spcBef>
              <a:spcAft>
                <a:spcPts val="0"/>
              </a:spcAft>
              <a:buClr>
                <a:schemeClr val="accent1"/>
              </a:buClr>
              <a:buSzPts val="600"/>
              <a:buFont typeface="Trebuchet MS"/>
              <a:buNone/>
              <a:defRPr/>
            </a:lvl4pPr>
            <a:lvl5pPr marL="0" lvl="4" indent="0" algn="r">
              <a:spcBef>
                <a:spcPts val="0"/>
              </a:spcBef>
              <a:spcAft>
                <a:spcPts val="0"/>
              </a:spcAft>
              <a:buClr>
                <a:schemeClr val="accent1"/>
              </a:buClr>
              <a:buSzPts val="600"/>
              <a:buFont typeface="Trebuchet MS"/>
              <a:buNone/>
              <a:defRPr/>
            </a:lvl5pPr>
            <a:lvl6pPr marL="0" lvl="5" indent="0" algn="r">
              <a:spcBef>
                <a:spcPts val="0"/>
              </a:spcBef>
              <a:spcAft>
                <a:spcPts val="0"/>
              </a:spcAft>
              <a:buClr>
                <a:schemeClr val="accent1"/>
              </a:buClr>
              <a:buSzPts val="600"/>
              <a:buFont typeface="Trebuchet MS"/>
              <a:buNone/>
              <a:defRPr/>
            </a:lvl6pPr>
            <a:lvl7pPr marL="0" lvl="6" indent="0" algn="r">
              <a:spcBef>
                <a:spcPts val="0"/>
              </a:spcBef>
              <a:spcAft>
                <a:spcPts val="0"/>
              </a:spcAft>
              <a:buClr>
                <a:schemeClr val="accent1"/>
              </a:buClr>
              <a:buSzPts val="600"/>
              <a:buFont typeface="Trebuchet MS"/>
              <a:buNone/>
              <a:defRPr/>
            </a:lvl7pPr>
            <a:lvl8pPr marL="0" lvl="7" indent="0" algn="r">
              <a:spcBef>
                <a:spcPts val="0"/>
              </a:spcBef>
              <a:spcAft>
                <a:spcPts val="0"/>
              </a:spcAft>
              <a:buClr>
                <a:schemeClr val="accent1"/>
              </a:buClr>
              <a:buSzPts val="600"/>
              <a:buFont typeface="Trebuchet MS"/>
              <a:buNone/>
              <a:defRPr/>
            </a:lvl8pPr>
            <a:lvl9pPr marL="0" lvl="8" indent="0" algn="r">
              <a:spcBef>
                <a:spcPts val="0"/>
              </a:spcBef>
              <a:spcAft>
                <a:spcPts val="0"/>
              </a:spcAft>
              <a:buClr>
                <a:schemeClr val="accent1"/>
              </a:buClr>
              <a:buSzPts val="600"/>
              <a:buFont typeface="Trebuchet MS"/>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65"/>
        <p:cNvGrpSpPr/>
        <p:nvPr/>
      </p:nvGrpSpPr>
      <p:grpSpPr>
        <a:xfrm>
          <a:off x="0" y="0"/>
          <a:ext cx="0" cy="0"/>
          <a:chOff x="0" y="0"/>
          <a:chExt cx="0" cy="0"/>
        </a:xfrm>
      </p:grpSpPr>
      <p:sp>
        <p:nvSpPr>
          <p:cNvPr id="66" name="Google Shape;66;p9"/>
          <p:cNvSpPr txBox="1">
            <a:spLocks noGrp="1"/>
          </p:cNvSpPr>
          <p:nvPr>
            <p:ph type="title"/>
          </p:nvPr>
        </p:nvSpPr>
        <p:spPr>
          <a:xfrm>
            <a:off x="508001" y="457200"/>
            <a:ext cx="6447501" cy="990600"/>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9"/>
          <p:cNvSpPr txBox="1">
            <a:spLocks noGrp="1"/>
          </p:cNvSpPr>
          <p:nvPr>
            <p:ph type="body" idx="1"/>
          </p:nvPr>
        </p:nvSpPr>
        <p:spPr>
          <a:xfrm>
            <a:off x="508001" y="1620442"/>
            <a:ext cx="3138026" cy="2910579"/>
          </a:xfrm>
          <a:prstGeom prst="rect">
            <a:avLst/>
          </a:prstGeom>
          <a:noFill/>
          <a:ln>
            <a:noFill/>
          </a:ln>
        </p:spPr>
        <p:txBody>
          <a:bodyPr spcFirstLastPara="1" wrap="square" lIns="91425" tIns="45700" rIns="91425" bIns="45700" anchor="t" anchorCtr="0">
            <a:noAutofit/>
          </a:bodyPr>
          <a:lstStyle>
            <a:lvl1pPr marL="457200" lvl="0" indent="-320040" algn="l">
              <a:spcBef>
                <a:spcPts val="750"/>
              </a:spcBef>
              <a:spcAft>
                <a:spcPts val="0"/>
              </a:spcAft>
              <a:buSzPts val="1440"/>
              <a:buChar char="►"/>
              <a:defRPr/>
            </a:lvl1pPr>
            <a:lvl2pPr marL="914400" lvl="1" indent="-320040" algn="l">
              <a:spcBef>
                <a:spcPts val="750"/>
              </a:spcBef>
              <a:spcAft>
                <a:spcPts val="0"/>
              </a:spcAft>
              <a:buSzPts val="1440"/>
              <a:buChar char="►"/>
              <a:defRPr/>
            </a:lvl2pPr>
            <a:lvl3pPr marL="1371600" lvl="2" indent="-320039" algn="l">
              <a:spcBef>
                <a:spcPts val="750"/>
              </a:spcBef>
              <a:spcAft>
                <a:spcPts val="0"/>
              </a:spcAft>
              <a:buSzPts val="1440"/>
              <a:buChar char="►"/>
              <a:defRPr/>
            </a:lvl3pPr>
            <a:lvl4pPr marL="1828800" lvl="3" indent="-320039" algn="l">
              <a:spcBef>
                <a:spcPts val="750"/>
              </a:spcBef>
              <a:spcAft>
                <a:spcPts val="0"/>
              </a:spcAft>
              <a:buSzPts val="1440"/>
              <a:buChar char="►"/>
              <a:defRPr/>
            </a:lvl4pPr>
            <a:lvl5pPr marL="2286000" lvl="4" indent="-320039" algn="l">
              <a:spcBef>
                <a:spcPts val="750"/>
              </a:spcBef>
              <a:spcAft>
                <a:spcPts val="0"/>
              </a:spcAft>
              <a:buSzPts val="1440"/>
              <a:buChar char="►"/>
              <a:defRPr/>
            </a:lvl5pPr>
            <a:lvl6pPr marL="2743200" lvl="5" indent="-320039" algn="l">
              <a:spcBef>
                <a:spcPts val="750"/>
              </a:spcBef>
              <a:spcAft>
                <a:spcPts val="0"/>
              </a:spcAft>
              <a:buSzPts val="1440"/>
              <a:buChar char="►"/>
              <a:defRPr/>
            </a:lvl6pPr>
            <a:lvl7pPr marL="3200400" lvl="6" indent="-320039" algn="l">
              <a:spcBef>
                <a:spcPts val="750"/>
              </a:spcBef>
              <a:spcAft>
                <a:spcPts val="0"/>
              </a:spcAft>
              <a:buSzPts val="1440"/>
              <a:buChar char="►"/>
              <a:defRPr/>
            </a:lvl7pPr>
            <a:lvl8pPr marL="3657600" lvl="7" indent="-320040" algn="l">
              <a:spcBef>
                <a:spcPts val="750"/>
              </a:spcBef>
              <a:spcAft>
                <a:spcPts val="0"/>
              </a:spcAft>
              <a:buSzPts val="1440"/>
              <a:buChar char="►"/>
              <a:defRPr/>
            </a:lvl8pPr>
            <a:lvl9pPr marL="4114800" lvl="8" indent="-320040" algn="l">
              <a:spcBef>
                <a:spcPts val="750"/>
              </a:spcBef>
              <a:spcAft>
                <a:spcPts val="0"/>
              </a:spcAft>
              <a:buSzPts val="1440"/>
              <a:buChar char="►"/>
              <a:defRPr/>
            </a:lvl9pPr>
          </a:lstStyle>
          <a:p>
            <a:endParaRPr/>
          </a:p>
        </p:txBody>
      </p:sp>
      <p:sp>
        <p:nvSpPr>
          <p:cNvPr id="68" name="Google Shape;68;p9"/>
          <p:cNvSpPr txBox="1">
            <a:spLocks noGrp="1"/>
          </p:cNvSpPr>
          <p:nvPr>
            <p:ph type="body" idx="2"/>
          </p:nvPr>
        </p:nvSpPr>
        <p:spPr>
          <a:xfrm>
            <a:off x="3817477" y="1620442"/>
            <a:ext cx="3138026" cy="2910580"/>
          </a:xfrm>
          <a:prstGeom prst="rect">
            <a:avLst/>
          </a:prstGeom>
          <a:noFill/>
          <a:ln>
            <a:noFill/>
          </a:ln>
        </p:spPr>
        <p:txBody>
          <a:bodyPr spcFirstLastPara="1" wrap="square" lIns="91425" tIns="45700" rIns="91425" bIns="45700" anchor="t" anchorCtr="0">
            <a:noAutofit/>
          </a:bodyPr>
          <a:lstStyle>
            <a:lvl1pPr marL="457200" lvl="0" indent="-320040" algn="l">
              <a:spcBef>
                <a:spcPts val="750"/>
              </a:spcBef>
              <a:spcAft>
                <a:spcPts val="0"/>
              </a:spcAft>
              <a:buSzPts val="1440"/>
              <a:buChar char="►"/>
              <a:defRPr/>
            </a:lvl1pPr>
            <a:lvl2pPr marL="914400" lvl="1" indent="-320040" algn="l">
              <a:spcBef>
                <a:spcPts val="750"/>
              </a:spcBef>
              <a:spcAft>
                <a:spcPts val="0"/>
              </a:spcAft>
              <a:buSzPts val="1440"/>
              <a:buChar char="►"/>
              <a:defRPr/>
            </a:lvl2pPr>
            <a:lvl3pPr marL="1371600" lvl="2" indent="-320039" algn="l">
              <a:spcBef>
                <a:spcPts val="750"/>
              </a:spcBef>
              <a:spcAft>
                <a:spcPts val="0"/>
              </a:spcAft>
              <a:buSzPts val="1440"/>
              <a:buChar char="►"/>
              <a:defRPr/>
            </a:lvl3pPr>
            <a:lvl4pPr marL="1828800" lvl="3" indent="-320039" algn="l">
              <a:spcBef>
                <a:spcPts val="750"/>
              </a:spcBef>
              <a:spcAft>
                <a:spcPts val="0"/>
              </a:spcAft>
              <a:buSzPts val="1440"/>
              <a:buChar char="►"/>
              <a:defRPr/>
            </a:lvl4pPr>
            <a:lvl5pPr marL="2286000" lvl="4" indent="-320039" algn="l">
              <a:spcBef>
                <a:spcPts val="750"/>
              </a:spcBef>
              <a:spcAft>
                <a:spcPts val="0"/>
              </a:spcAft>
              <a:buSzPts val="1440"/>
              <a:buChar char="►"/>
              <a:defRPr/>
            </a:lvl5pPr>
            <a:lvl6pPr marL="2743200" lvl="5" indent="-320039" algn="l">
              <a:spcBef>
                <a:spcPts val="750"/>
              </a:spcBef>
              <a:spcAft>
                <a:spcPts val="0"/>
              </a:spcAft>
              <a:buSzPts val="1440"/>
              <a:buChar char="►"/>
              <a:defRPr/>
            </a:lvl6pPr>
            <a:lvl7pPr marL="3200400" lvl="6" indent="-320039" algn="l">
              <a:spcBef>
                <a:spcPts val="750"/>
              </a:spcBef>
              <a:spcAft>
                <a:spcPts val="0"/>
              </a:spcAft>
              <a:buSzPts val="1440"/>
              <a:buChar char="►"/>
              <a:defRPr/>
            </a:lvl7pPr>
            <a:lvl8pPr marL="3657600" lvl="7" indent="-320040" algn="l">
              <a:spcBef>
                <a:spcPts val="750"/>
              </a:spcBef>
              <a:spcAft>
                <a:spcPts val="0"/>
              </a:spcAft>
              <a:buSzPts val="1440"/>
              <a:buChar char="►"/>
              <a:defRPr/>
            </a:lvl8pPr>
            <a:lvl9pPr marL="4114800" lvl="8" indent="-320040" algn="l">
              <a:spcBef>
                <a:spcPts val="750"/>
              </a:spcBef>
              <a:spcAft>
                <a:spcPts val="0"/>
              </a:spcAft>
              <a:buSzPts val="1440"/>
              <a:buChar char="►"/>
              <a:defRPr/>
            </a:lvl9pPr>
          </a:lstStyle>
          <a:p>
            <a:endParaRPr/>
          </a:p>
        </p:txBody>
      </p:sp>
      <p:sp>
        <p:nvSpPr>
          <p:cNvPr id="69" name="Google Shape;69;p9"/>
          <p:cNvSpPr txBox="1">
            <a:spLocks noGrp="1"/>
          </p:cNvSpPr>
          <p:nvPr>
            <p:ph type="dt" idx="10"/>
          </p:nvPr>
        </p:nvSpPr>
        <p:spPr>
          <a:xfrm>
            <a:off x="5403850" y="4531022"/>
            <a:ext cx="683954" cy="273844"/>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9"/>
          <p:cNvSpPr txBox="1">
            <a:spLocks noGrp="1"/>
          </p:cNvSpPr>
          <p:nvPr>
            <p:ph type="ftr" idx="11"/>
          </p:nvPr>
        </p:nvSpPr>
        <p:spPr>
          <a:xfrm>
            <a:off x="508001" y="4531022"/>
            <a:ext cx="4723209"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9"/>
          <p:cNvSpPr txBox="1">
            <a:spLocks noGrp="1"/>
          </p:cNvSpPr>
          <p:nvPr>
            <p:ph type="sldNum" idx="12"/>
          </p:nvPr>
        </p:nvSpPr>
        <p:spPr>
          <a:xfrm>
            <a:off x="6442998" y="4531022"/>
            <a:ext cx="512504"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Clr>
                <a:schemeClr val="accent1"/>
              </a:buClr>
              <a:buSzPts val="600"/>
              <a:buFont typeface="Trebuchet MS"/>
              <a:buNone/>
              <a:defRPr/>
            </a:lvl1pPr>
            <a:lvl2pPr marL="0" lvl="1" indent="0" algn="r">
              <a:spcBef>
                <a:spcPts val="0"/>
              </a:spcBef>
              <a:spcAft>
                <a:spcPts val="0"/>
              </a:spcAft>
              <a:buClr>
                <a:schemeClr val="accent1"/>
              </a:buClr>
              <a:buSzPts val="600"/>
              <a:buFont typeface="Trebuchet MS"/>
              <a:buNone/>
              <a:defRPr/>
            </a:lvl2pPr>
            <a:lvl3pPr marL="0" lvl="2" indent="0" algn="r">
              <a:spcBef>
                <a:spcPts val="0"/>
              </a:spcBef>
              <a:spcAft>
                <a:spcPts val="0"/>
              </a:spcAft>
              <a:buClr>
                <a:schemeClr val="accent1"/>
              </a:buClr>
              <a:buSzPts val="600"/>
              <a:buFont typeface="Trebuchet MS"/>
              <a:buNone/>
              <a:defRPr/>
            </a:lvl3pPr>
            <a:lvl4pPr marL="0" lvl="3" indent="0" algn="r">
              <a:spcBef>
                <a:spcPts val="0"/>
              </a:spcBef>
              <a:spcAft>
                <a:spcPts val="0"/>
              </a:spcAft>
              <a:buClr>
                <a:schemeClr val="accent1"/>
              </a:buClr>
              <a:buSzPts val="600"/>
              <a:buFont typeface="Trebuchet MS"/>
              <a:buNone/>
              <a:defRPr/>
            </a:lvl4pPr>
            <a:lvl5pPr marL="0" lvl="4" indent="0" algn="r">
              <a:spcBef>
                <a:spcPts val="0"/>
              </a:spcBef>
              <a:spcAft>
                <a:spcPts val="0"/>
              </a:spcAft>
              <a:buClr>
                <a:schemeClr val="accent1"/>
              </a:buClr>
              <a:buSzPts val="600"/>
              <a:buFont typeface="Trebuchet MS"/>
              <a:buNone/>
              <a:defRPr/>
            </a:lvl5pPr>
            <a:lvl6pPr marL="0" lvl="5" indent="0" algn="r">
              <a:spcBef>
                <a:spcPts val="0"/>
              </a:spcBef>
              <a:spcAft>
                <a:spcPts val="0"/>
              </a:spcAft>
              <a:buClr>
                <a:schemeClr val="accent1"/>
              </a:buClr>
              <a:buSzPts val="600"/>
              <a:buFont typeface="Trebuchet MS"/>
              <a:buNone/>
              <a:defRPr/>
            </a:lvl6pPr>
            <a:lvl7pPr marL="0" lvl="6" indent="0" algn="r">
              <a:spcBef>
                <a:spcPts val="0"/>
              </a:spcBef>
              <a:spcAft>
                <a:spcPts val="0"/>
              </a:spcAft>
              <a:buClr>
                <a:schemeClr val="accent1"/>
              </a:buClr>
              <a:buSzPts val="600"/>
              <a:buFont typeface="Trebuchet MS"/>
              <a:buNone/>
              <a:defRPr/>
            </a:lvl7pPr>
            <a:lvl8pPr marL="0" lvl="7" indent="0" algn="r">
              <a:spcBef>
                <a:spcPts val="0"/>
              </a:spcBef>
              <a:spcAft>
                <a:spcPts val="0"/>
              </a:spcAft>
              <a:buClr>
                <a:schemeClr val="accent1"/>
              </a:buClr>
              <a:buSzPts val="600"/>
              <a:buFont typeface="Trebuchet MS"/>
              <a:buNone/>
              <a:defRPr/>
            </a:lvl8pPr>
            <a:lvl9pPr marL="0" lvl="8" indent="0" algn="r">
              <a:spcBef>
                <a:spcPts val="0"/>
              </a:spcBef>
              <a:spcAft>
                <a:spcPts val="0"/>
              </a:spcAft>
              <a:buClr>
                <a:schemeClr val="accent1"/>
              </a:buClr>
              <a:buSzPts val="600"/>
              <a:buFont typeface="Trebuchet MS"/>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72"/>
        <p:cNvGrpSpPr/>
        <p:nvPr/>
      </p:nvGrpSpPr>
      <p:grpSpPr>
        <a:xfrm>
          <a:off x="0" y="0"/>
          <a:ext cx="0" cy="0"/>
          <a:chOff x="0" y="0"/>
          <a:chExt cx="0" cy="0"/>
        </a:xfrm>
      </p:grpSpPr>
      <p:sp>
        <p:nvSpPr>
          <p:cNvPr id="73" name="Google Shape;73;p10"/>
          <p:cNvSpPr txBox="1">
            <a:spLocks noGrp="1"/>
          </p:cNvSpPr>
          <p:nvPr>
            <p:ph type="title"/>
          </p:nvPr>
        </p:nvSpPr>
        <p:spPr>
          <a:xfrm>
            <a:off x="508001" y="457200"/>
            <a:ext cx="6447501" cy="990600"/>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Clr>
                <a:schemeClr val="accent1"/>
              </a:buClr>
              <a:buSzPts val="2700"/>
              <a:buFont typeface="Trebuchet M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 name="Google Shape;74;p10"/>
          <p:cNvSpPr txBox="1">
            <a:spLocks noGrp="1"/>
          </p:cNvSpPr>
          <p:nvPr>
            <p:ph type="body" idx="1"/>
          </p:nvPr>
        </p:nvSpPr>
        <p:spPr>
          <a:xfrm>
            <a:off x="506809" y="1620737"/>
            <a:ext cx="3139217" cy="432197"/>
          </a:xfrm>
          <a:prstGeom prst="rect">
            <a:avLst/>
          </a:prstGeom>
          <a:noFill/>
          <a:ln>
            <a:noFill/>
          </a:ln>
        </p:spPr>
        <p:txBody>
          <a:bodyPr spcFirstLastPara="1" wrap="square" lIns="91425" tIns="45700" rIns="91425" bIns="45700" anchor="b" anchorCtr="0">
            <a:noAutofit/>
          </a:bodyPr>
          <a:lstStyle>
            <a:lvl1pPr marL="457200" lvl="0" indent="-228600" algn="l">
              <a:spcBef>
                <a:spcPts val="750"/>
              </a:spcBef>
              <a:spcAft>
                <a:spcPts val="0"/>
              </a:spcAft>
              <a:buSzPts val="1440"/>
              <a:buNone/>
              <a:defRPr sz="1800" b="0"/>
            </a:lvl1pPr>
            <a:lvl2pPr marL="914400" lvl="1" indent="-228600" algn="l">
              <a:spcBef>
                <a:spcPts val="750"/>
              </a:spcBef>
              <a:spcAft>
                <a:spcPts val="0"/>
              </a:spcAft>
              <a:buSzPts val="1200"/>
              <a:buNone/>
              <a:defRPr sz="1500" b="1"/>
            </a:lvl2pPr>
            <a:lvl3pPr marL="1371600" lvl="2" indent="-228600" algn="l">
              <a:spcBef>
                <a:spcPts val="750"/>
              </a:spcBef>
              <a:spcAft>
                <a:spcPts val="0"/>
              </a:spcAft>
              <a:buSzPts val="1080"/>
              <a:buNone/>
              <a:defRPr sz="1350" b="1"/>
            </a:lvl3pPr>
            <a:lvl4pPr marL="1828800" lvl="3" indent="-228600" algn="l">
              <a:spcBef>
                <a:spcPts val="750"/>
              </a:spcBef>
              <a:spcAft>
                <a:spcPts val="0"/>
              </a:spcAft>
              <a:buSzPts val="960"/>
              <a:buNone/>
              <a:defRPr sz="1200" b="1"/>
            </a:lvl4pPr>
            <a:lvl5pPr marL="2286000" lvl="4" indent="-228600" algn="l">
              <a:spcBef>
                <a:spcPts val="750"/>
              </a:spcBef>
              <a:spcAft>
                <a:spcPts val="0"/>
              </a:spcAft>
              <a:buSzPts val="960"/>
              <a:buNone/>
              <a:defRPr sz="1200" b="1"/>
            </a:lvl5pPr>
            <a:lvl6pPr marL="2743200" lvl="5" indent="-228600" algn="l">
              <a:spcBef>
                <a:spcPts val="750"/>
              </a:spcBef>
              <a:spcAft>
                <a:spcPts val="0"/>
              </a:spcAft>
              <a:buSzPts val="960"/>
              <a:buNone/>
              <a:defRPr sz="1200" b="1"/>
            </a:lvl6pPr>
            <a:lvl7pPr marL="3200400" lvl="6" indent="-228600" algn="l">
              <a:spcBef>
                <a:spcPts val="750"/>
              </a:spcBef>
              <a:spcAft>
                <a:spcPts val="0"/>
              </a:spcAft>
              <a:buSzPts val="960"/>
              <a:buNone/>
              <a:defRPr sz="1200" b="1"/>
            </a:lvl7pPr>
            <a:lvl8pPr marL="3657600" lvl="7" indent="-228600" algn="l">
              <a:spcBef>
                <a:spcPts val="750"/>
              </a:spcBef>
              <a:spcAft>
                <a:spcPts val="0"/>
              </a:spcAft>
              <a:buSzPts val="960"/>
              <a:buNone/>
              <a:defRPr sz="1200" b="1"/>
            </a:lvl8pPr>
            <a:lvl9pPr marL="4114800" lvl="8" indent="-228600" algn="l">
              <a:spcBef>
                <a:spcPts val="750"/>
              </a:spcBef>
              <a:spcAft>
                <a:spcPts val="0"/>
              </a:spcAft>
              <a:buSzPts val="960"/>
              <a:buNone/>
              <a:defRPr sz="1200" b="1"/>
            </a:lvl9pPr>
          </a:lstStyle>
          <a:p>
            <a:endParaRPr/>
          </a:p>
        </p:txBody>
      </p:sp>
      <p:sp>
        <p:nvSpPr>
          <p:cNvPr id="75" name="Google Shape;75;p10"/>
          <p:cNvSpPr txBox="1">
            <a:spLocks noGrp="1"/>
          </p:cNvSpPr>
          <p:nvPr>
            <p:ph type="body" idx="2"/>
          </p:nvPr>
        </p:nvSpPr>
        <p:spPr>
          <a:xfrm>
            <a:off x="506809" y="2052934"/>
            <a:ext cx="3139217" cy="2478088"/>
          </a:xfrm>
          <a:prstGeom prst="rect">
            <a:avLst/>
          </a:prstGeom>
          <a:noFill/>
          <a:ln>
            <a:noFill/>
          </a:ln>
        </p:spPr>
        <p:txBody>
          <a:bodyPr spcFirstLastPara="1" wrap="square" lIns="91425" tIns="45700" rIns="91425" bIns="45700" anchor="t" anchorCtr="0">
            <a:noAutofit/>
          </a:bodyPr>
          <a:lstStyle>
            <a:lvl1pPr marL="457200" lvl="0" indent="-320040" algn="l">
              <a:spcBef>
                <a:spcPts val="750"/>
              </a:spcBef>
              <a:spcAft>
                <a:spcPts val="0"/>
              </a:spcAft>
              <a:buSzPts val="1440"/>
              <a:buChar char="►"/>
              <a:defRPr/>
            </a:lvl1pPr>
            <a:lvl2pPr marL="914400" lvl="1" indent="-320040" algn="l">
              <a:spcBef>
                <a:spcPts val="750"/>
              </a:spcBef>
              <a:spcAft>
                <a:spcPts val="0"/>
              </a:spcAft>
              <a:buSzPts val="1440"/>
              <a:buChar char="►"/>
              <a:defRPr/>
            </a:lvl2pPr>
            <a:lvl3pPr marL="1371600" lvl="2" indent="-320039" algn="l">
              <a:spcBef>
                <a:spcPts val="750"/>
              </a:spcBef>
              <a:spcAft>
                <a:spcPts val="0"/>
              </a:spcAft>
              <a:buSzPts val="1440"/>
              <a:buChar char="►"/>
              <a:defRPr/>
            </a:lvl3pPr>
            <a:lvl4pPr marL="1828800" lvl="3" indent="-320039" algn="l">
              <a:spcBef>
                <a:spcPts val="750"/>
              </a:spcBef>
              <a:spcAft>
                <a:spcPts val="0"/>
              </a:spcAft>
              <a:buSzPts val="1440"/>
              <a:buChar char="►"/>
              <a:defRPr/>
            </a:lvl4pPr>
            <a:lvl5pPr marL="2286000" lvl="4" indent="-320039" algn="l">
              <a:spcBef>
                <a:spcPts val="750"/>
              </a:spcBef>
              <a:spcAft>
                <a:spcPts val="0"/>
              </a:spcAft>
              <a:buSzPts val="1440"/>
              <a:buChar char="►"/>
              <a:defRPr/>
            </a:lvl5pPr>
            <a:lvl6pPr marL="2743200" lvl="5" indent="-320039" algn="l">
              <a:spcBef>
                <a:spcPts val="750"/>
              </a:spcBef>
              <a:spcAft>
                <a:spcPts val="0"/>
              </a:spcAft>
              <a:buSzPts val="1440"/>
              <a:buChar char="►"/>
              <a:defRPr/>
            </a:lvl6pPr>
            <a:lvl7pPr marL="3200400" lvl="6" indent="-320039" algn="l">
              <a:spcBef>
                <a:spcPts val="750"/>
              </a:spcBef>
              <a:spcAft>
                <a:spcPts val="0"/>
              </a:spcAft>
              <a:buSzPts val="1440"/>
              <a:buChar char="►"/>
              <a:defRPr/>
            </a:lvl7pPr>
            <a:lvl8pPr marL="3657600" lvl="7" indent="-320040" algn="l">
              <a:spcBef>
                <a:spcPts val="750"/>
              </a:spcBef>
              <a:spcAft>
                <a:spcPts val="0"/>
              </a:spcAft>
              <a:buSzPts val="1440"/>
              <a:buChar char="►"/>
              <a:defRPr/>
            </a:lvl8pPr>
            <a:lvl9pPr marL="4114800" lvl="8" indent="-320040" algn="l">
              <a:spcBef>
                <a:spcPts val="750"/>
              </a:spcBef>
              <a:spcAft>
                <a:spcPts val="0"/>
              </a:spcAft>
              <a:buSzPts val="1440"/>
              <a:buChar char="►"/>
              <a:defRPr/>
            </a:lvl9pPr>
          </a:lstStyle>
          <a:p>
            <a:endParaRPr/>
          </a:p>
        </p:txBody>
      </p:sp>
      <p:sp>
        <p:nvSpPr>
          <p:cNvPr id="76" name="Google Shape;76;p10"/>
          <p:cNvSpPr txBox="1">
            <a:spLocks noGrp="1"/>
          </p:cNvSpPr>
          <p:nvPr>
            <p:ph type="body" idx="3"/>
          </p:nvPr>
        </p:nvSpPr>
        <p:spPr>
          <a:xfrm>
            <a:off x="3816287" y="1620737"/>
            <a:ext cx="3139214" cy="432197"/>
          </a:xfrm>
          <a:prstGeom prst="rect">
            <a:avLst/>
          </a:prstGeom>
          <a:noFill/>
          <a:ln>
            <a:noFill/>
          </a:ln>
        </p:spPr>
        <p:txBody>
          <a:bodyPr spcFirstLastPara="1" wrap="square" lIns="91425" tIns="45700" rIns="91425" bIns="45700" anchor="b" anchorCtr="0">
            <a:noAutofit/>
          </a:bodyPr>
          <a:lstStyle>
            <a:lvl1pPr marL="457200" lvl="0" indent="-228600" algn="l">
              <a:spcBef>
                <a:spcPts val="750"/>
              </a:spcBef>
              <a:spcAft>
                <a:spcPts val="0"/>
              </a:spcAft>
              <a:buSzPts val="1440"/>
              <a:buNone/>
              <a:defRPr sz="1800" b="0"/>
            </a:lvl1pPr>
            <a:lvl2pPr marL="914400" lvl="1" indent="-228600" algn="l">
              <a:spcBef>
                <a:spcPts val="750"/>
              </a:spcBef>
              <a:spcAft>
                <a:spcPts val="0"/>
              </a:spcAft>
              <a:buSzPts val="1200"/>
              <a:buNone/>
              <a:defRPr sz="1500" b="1"/>
            </a:lvl2pPr>
            <a:lvl3pPr marL="1371600" lvl="2" indent="-228600" algn="l">
              <a:spcBef>
                <a:spcPts val="750"/>
              </a:spcBef>
              <a:spcAft>
                <a:spcPts val="0"/>
              </a:spcAft>
              <a:buSzPts val="1080"/>
              <a:buNone/>
              <a:defRPr sz="1350" b="1"/>
            </a:lvl3pPr>
            <a:lvl4pPr marL="1828800" lvl="3" indent="-228600" algn="l">
              <a:spcBef>
                <a:spcPts val="750"/>
              </a:spcBef>
              <a:spcAft>
                <a:spcPts val="0"/>
              </a:spcAft>
              <a:buSzPts val="960"/>
              <a:buNone/>
              <a:defRPr sz="1200" b="1"/>
            </a:lvl4pPr>
            <a:lvl5pPr marL="2286000" lvl="4" indent="-228600" algn="l">
              <a:spcBef>
                <a:spcPts val="750"/>
              </a:spcBef>
              <a:spcAft>
                <a:spcPts val="0"/>
              </a:spcAft>
              <a:buSzPts val="960"/>
              <a:buNone/>
              <a:defRPr sz="1200" b="1"/>
            </a:lvl5pPr>
            <a:lvl6pPr marL="2743200" lvl="5" indent="-228600" algn="l">
              <a:spcBef>
                <a:spcPts val="750"/>
              </a:spcBef>
              <a:spcAft>
                <a:spcPts val="0"/>
              </a:spcAft>
              <a:buSzPts val="960"/>
              <a:buNone/>
              <a:defRPr sz="1200" b="1"/>
            </a:lvl6pPr>
            <a:lvl7pPr marL="3200400" lvl="6" indent="-228600" algn="l">
              <a:spcBef>
                <a:spcPts val="750"/>
              </a:spcBef>
              <a:spcAft>
                <a:spcPts val="0"/>
              </a:spcAft>
              <a:buSzPts val="960"/>
              <a:buNone/>
              <a:defRPr sz="1200" b="1"/>
            </a:lvl7pPr>
            <a:lvl8pPr marL="3657600" lvl="7" indent="-228600" algn="l">
              <a:spcBef>
                <a:spcPts val="750"/>
              </a:spcBef>
              <a:spcAft>
                <a:spcPts val="0"/>
              </a:spcAft>
              <a:buSzPts val="960"/>
              <a:buNone/>
              <a:defRPr sz="1200" b="1"/>
            </a:lvl8pPr>
            <a:lvl9pPr marL="4114800" lvl="8" indent="-228600" algn="l">
              <a:spcBef>
                <a:spcPts val="750"/>
              </a:spcBef>
              <a:spcAft>
                <a:spcPts val="0"/>
              </a:spcAft>
              <a:buSzPts val="960"/>
              <a:buNone/>
              <a:defRPr sz="1200" b="1"/>
            </a:lvl9pPr>
          </a:lstStyle>
          <a:p>
            <a:endParaRPr/>
          </a:p>
        </p:txBody>
      </p:sp>
      <p:sp>
        <p:nvSpPr>
          <p:cNvPr id="77" name="Google Shape;77;p10"/>
          <p:cNvSpPr txBox="1">
            <a:spLocks noGrp="1"/>
          </p:cNvSpPr>
          <p:nvPr>
            <p:ph type="body" idx="4"/>
          </p:nvPr>
        </p:nvSpPr>
        <p:spPr>
          <a:xfrm>
            <a:off x="3816288" y="2052934"/>
            <a:ext cx="3139213" cy="2478088"/>
          </a:xfrm>
          <a:prstGeom prst="rect">
            <a:avLst/>
          </a:prstGeom>
          <a:noFill/>
          <a:ln>
            <a:noFill/>
          </a:ln>
        </p:spPr>
        <p:txBody>
          <a:bodyPr spcFirstLastPara="1" wrap="square" lIns="91425" tIns="45700" rIns="91425" bIns="45700" anchor="t" anchorCtr="0">
            <a:noAutofit/>
          </a:bodyPr>
          <a:lstStyle>
            <a:lvl1pPr marL="457200" lvl="0" indent="-320040" algn="l">
              <a:spcBef>
                <a:spcPts val="750"/>
              </a:spcBef>
              <a:spcAft>
                <a:spcPts val="0"/>
              </a:spcAft>
              <a:buSzPts val="1440"/>
              <a:buChar char="►"/>
              <a:defRPr/>
            </a:lvl1pPr>
            <a:lvl2pPr marL="914400" lvl="1" indent="-320040" algn="l">
              <a:spcBef>
                <a:spcPts val="750"/>
              </a:spcBef>
              <a:spcAft>
                <a:spcPts val="0"/>
              </a:spcAft>
              <a:buSzPts val="1440"/>
              <a:buChar char="►"/>
              <a:defRPr/>
            </a:lvl2pPr>
            <a:lvl3pPr marL="1371600" lvl="2" indent="-320039" algn="l">
              <a:spcBef>
                <a:spcPts val="750"/>
              </a:spcBef>
              <a:spcAft>
                <a:spcPts val="0"/>
              </a:spcAft>
              <a:buSzPts val="1440"/>
              <a:buChar char="►"/>
              <a:defRPr/>
            </a:lvl3pPr>
            <a:lvl4pPr marL="1828800" lvl="3" indent="-320039" algn="l">
              <a:spcBef>
                <a:spcPts val="750"/>
              </a:spcBef>
              <a:spcAft>
                <a:spcPts val="0"/>
              </a:spcAft>
              <a:buSzPts val="1440"/>
              <a:buChar char="►"/>
              <a:defRPr/>
            </a:lvl4pPr>
            <a:lvl5pPr marL="2286000" lvl="4" indent="-320039" algn="l">
              <a:spcBef>
                <a:spcPts val="750"/>
              </a:spcBef>
              <a:spcAft>
                <a:spcPts val="0"/>
              </a:spcAft>
              <a:buSzPts val="1440"/>
              <a:buChar char="►"/>
              <a:defRPr/>
            </a:lvl5pPr>
            <a:lvl6pPr marL="2743200" lvl="5" indent="-320039" algn="l">
              <a:spcBef>
                <a:spcPts val="750"/>
              </a:spcBef>
              <a:spcAft>
                <a:spcPts val="0"/>
              </a:spcAft>
              <a:buSzPts val="1440"/>
              <a:buChar char="►"/>
              <a:defRPr/>
            </a:lvl6pPr>
            <a:lvl7pPr marL="3200400" lvl="6" indent="-320039" algn="l">
              <a:spcBef>
                <a:spcPts val="750"/>
              </a:spcBef>
              <a:spcAft>
                <a:spcPts val="0"/>
              </a:spcAft>
              <a:buSzPts val="1440"/>
              <a:buChar char="►"/>
              <a:defRPr/>
            </a:lvl7pPr>
            <a:lvl8pPr marL="3657600" lvl="7" indent="-320040" algn="l">
              <a:spcBef>
                <a:spcPts val="750"/>
              </a:spcBef>
              <a:spcAft>
                <a:spcPts val="0"/>
              </a:spcAft>
              <a:buSzPts val="1440"/>
              <a:buChar char="►"/>
              <a:defRPr/>
            </a:lvl8pPr>
            <a:lvl9pPr marL="4114800" lvl="8" indent="-320040" algn="l">
              <a:spcBef>
                <a:spcPts val="750"/>
              </a:spcBef>
              <a:spcAft>
                <a:spcPts val="0"/>
              </a:spcAft>
              <a:buSzPts val="1440"/>
              <a:buChar char="►"/>
              <a:defRPr/>
            </a:lvl9pPr>
          </a:lstStyle>
          <a:p>
            <a:endParaRPr/>
          </a:p>
        </p:txBody>
      </p:sp>
      <p:sp>
        <p:nvSpPr>
          <p:cNvPr id="78" name="Google Shape;78;p10"/>
          <p:cNvSpPr txBox="1">
            <a:spLocks noGrp="1"/>
          </p:cNvSpPr>
          <p:nvPr>
            <p:ph type="dt" idx="10"/>
          </p:nvPr>
        </p:nvSpPr>
        <p:spPr>
          <a:xfrm>
            <a:off x="5403850" y="4531022"/>
            <a:ext cx="683954" cy="273844"/>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0"/>
          <p:cNvSpPr txBox="1">
            <a:spLocks noGrp="1"/>
          </p:cNvSpPr>
          <p:nvPr>
            <p:ph type="ftr" idx="11"/>
          </p:nvPr>
        </p:nvSpPr>
        <p:spPr>
          <a:xfrm>
            <a:off x="508001" y="4531022"/>
            <a:ext cx="4723209"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10"/>
          <p:cNvSpPr txBox="1">
            <a:spLocks noGrp="1"/>
          </p:cNvSpPr>
          <p:nvPr>
            <p:ph type="sldNum" idx="12"/>
          </p:nvPr>
        </p:nvSpPr>
        <p:spPr>
          <a:xfrm>
            <a:off x="6442998" y="4531022"/>
            <a:ext cx="512504"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Clr>
                <a:schemeClr val="accent1"/>
              </a:buClr>
              <a:buSzPts val="600"/>
              <a:buFont typeface="Trebuchet MS"/>
              <a:buNone/>
              <a:defRPr/>
            </a:lvl1pPr>
            <a:lvl2pPr marL="0" lvl="1" indent="0" algn="r">
              <a:spcBef>
                <a:spcPts val="0"/>
              </a:spcBef>
              <a:spcAft>
                <a:spcPts val="0"/>
              </a:spcAft>
              <a:buClr>
                <a:schemeClr val="accent1"/>
              </a:buClr>
              <a:buSzPts val="600"/>
              <a:buFont typeface="Trebuchet MS"/>
              <a:buNone/>
              <a:defRPr/>
            </a:lvl2pPr>
            <a:lvl3pPr marL="0" lvl="2" indent="0" algn="r">
              <a:spcBef>
                <a:spcPts val="0"/>
              </a:spcBef>
              <a:spcAft>
                <a:spcPts val="0"/>
              </a:spcAft>
              <a:buClr>
                <a:schemeClr val="accent1"/>
              </a:buClr>
              <a:buSzPts val="600"/>
              <a:buFont typeface="Trebuchet MS"/>
              <a:buNone/>
              <a:defRPr/>
            </a:lvl3pPr>
            <a:lvl4pPr marL="0" lvl="3" indent="0" algn="r">
              <a:spcBef>
                <a:spcPts val="0"/>
              </a:spcBef>
              <a:spcAft>
                <a:spcPts val="0"/>
              </a:spcAft>
              <a:buClr>
                <a:schemeClr val="accent1"/>
              </a:buClr>
              <a:buSzPts val="600"/>
              <a:buFont typeface="Trebuchet MS"/>
              <a:buNone/>
              <a:defRPr/>
            </a:lvl4pPr>
            <a:lvl5pPr marL="0" lvl="4" indent="0" algn="r">
              <a:spcBef>
                <a:spcPts val="0"/>
              </a:spcBef>
              <a:spcAft>
                <a:spcPts val="0"/>
              </a:spcAft>
              <a:buClr>
                <a:schemeClr val="accent1"/>
              </a:buClr>
              <a:buSzPts val="600"/>
              <a:buFont typeface="Trebuchet MS"/>
              <a:buNone/>
              <a:defRPr/>
            </a:lvl5pPr>
            <a:lvl6pPr marL="0" lvl="5" indent="0" algn="r">
              <a:spcBef>
                <a:spcPts val="0"/>
              </a:spcBef>
              <a:spcAft>
                <a:spcPts val="0"/>
              </a:spcAft>
              <a:buClr>
                <a:schemeClr val="accent1"/>
              </a:buClr>
              <a:buSzPts val="600"/>
              <a:buFont typeface="Trebuchet MS"/>
              <a:buNone/>
              <a:defRPr/>
            </a:lvl6pPr>
            <a:lvl7pPr marL="0" lvl="6" indent="0" algn="r">
              <a:spcBef>
                <a:spcPts val="0"/>
              </a:spcBef>
              <a:spcAft>
                <a:spcPts val="0"/>
              </a:spcAft>
              <a:buClr>
                <a:schemeClr val="accent1"/>
              </a:buClr>
              <a:buSzPts val="600"/>
              <a:buFont typeface="Trebuchet MS"/>
              <a:buNone/>
              <a:defRPr/>
            </a:lvl7pPr>
            <a:lvl8pPr marL="0" lvl="7" indent="0" algn="r">
              <a:spcBef>
                <a:spcPts val="0"/>
              </a:spcBef>
              <a:spcAft>
                <a:spcPts val="0"/>
              </a:spcAft>
              <a:buClr>
                <a:schemeClr val="accent1"/>
              </a:buClr>
              <a:buSzPts val="600"/>
              <a:buFont typeface="Trebuchet MS"/>
              <a:buNone/>
              <a:defRPr/>
            </a:lvl8pPr>
            <a:lvl9pPr marL="0" lvl="8" indent="0" algn="r">
              <a:spcBef>
                <a:spcPts val="0"/>
              </a:spcBef>
              <a:spcAft>
                <a:spcPts val="0"/>
              </a:spcAft>
              <a:buClr>
                <a:schemeClr val="accent1"/>
              </a:buClr>
              <a:buSzPts val="600"/>
              <a:buFont typeface="Trebuchet MS"/>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81"/>
        <p:cNvGrpSpPr/>
        <p:nvPr/>
      </p:nvGrpSpPr>
      <p:grpSpPr>
        <a:xfrm>
          <a:off x="0" y="0"/>
          <a:ext cx="0" cy="0"/>
          <a:chOff x="0" y="0"/>
          <a:chExt cx="0" cy="0"/>
        </a:xfrm>
      </p:grpSpPr>
      <p:sp>
        <p:nvSpPr>
          <p:cNvPr id="82" name="Google Shape;82;p11"/>
          <p:cNvSpPr txBox="1">
            <a:spLocks noGrp="1"/>
          </p:cNvSpPr>
          <p:nvPr>
            <p:ph type="title"/>
          </p:nvPr>
        </p:nvSpPr>
        <p:spPr>
          <a:xfrm>
            <a:off x="508001" y="457200"/>
            <a:ext cx="6447501" cy="990600"/>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11"/>
          <p:cNvSpPr txBox="1">
            <a:spLocks noGrp="1"/>
          </p:cNvSpPr>
          <p:nvPr>
            <p:ph type="dt" idx="10"/>
          </p:nvPr>
        </p:nvSpPr>
        <p:spPr>
          <a:xfrm>
            <a:off x="5403850" y="4531022"/>
            <a:ext cx="683954" cy="273844"/>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11"/>
          <p:cNvSpPr txBox="1">
            <a:spLocks noGrp="1"/>
          </p:cNvSpPr>
          <p:nvPr>
            <p:ph type="ftr" idx="11"/>
          </p:nvPr>
        </p:nvSpPr>
        <p:spPr>
          <a:xfrm>
            <a:off x="508001" y="4531022"/>
            <a:ext cx="4723209"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11"/>
          <p:cNvSpPr txBox="1">
            <a:spLocks noGrp="1"/>
          </p:cNvSpPr>
          <p:nvPr>
            <p:ph type="sldNum" idx="12"/>
          </p:nvPr>
        </p:nvSpPr>
        <p:spPr>
          <a:xfrm>
            <a:off x="6442998" y="4531022"/>
            <a:ext cx="512504"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Clr>
                <a:schemeClr val="accent1"/>
              </a:buClr>
              <a:buSzPts val="600"/>
              <a:buFont typeface="Trebuchet MS"/>
              <a:buNone/>
              <a:defRPr/>
            </a:lvl1pPr>
            <a:lvl2pPr marL="0" lvl="1" indent="0" algn="r">
              <a:spcBef>
                <a:spcPts val="0"/>
              </a:spcBef>
              <a:spcAft>
                <a:spcPts val="0"/>
              </a:spcAft>
              <a:buClr>
                <a:schemeClr val="accent1"/>
              </a:buClr>
              <a:buSzPts val="600"/>
              <a:buFont typeface="Trebuchet MS"/>
              <a:buNone/>
              <a:defRPr/>
            </a:lvl2pPr>
            <a:lvl3pPr marL="0" lvl="2" indent="0" algn="r">
              <a:spcBef>
                <a:spcPts val="0"/>
              </a:spcBef>
              <a:spcAft>
                <a:spcPts val="0"/>
              </a:spcAft>
              <a:buClr>
                <a:schemeClr val="accent1"/>
              </a:buClr>
              <a:buSzPts val="600"/>
              <a:buFont typeface="Trebuchet MS"/>
              <a:buNone/>
              <a:defRPr/>
            </a:lvl3pPr>
            <a:lvl4pPr marL="0" lvl="3" indent="0" algn="r">
              <a:spcBef>
                <a:spcPts val="0"/>
              </a:spcBef>
              <a:spcAft>
                <a:spcPts val="0"/>
              </a:spcAft>
              <a:buClr>
                <a:schemeClr val="accent1"/>
              </a:buClr>
              <a:buSzPts val="600"/>
              <a:buFont typeface="Trebuchet MS"/>
              <a:buNone/>
              <a:defRPr/>
            </a:lvl4pPr>
            <a:lvl5pPr marL="0" lvl="4" indent="0" algn="r">
              <a:spcBef>
                <a:spcPts val="0"/>
              </a:spcBef>
              <a:spcAft>
                <a:spcPts val="0"/>
              </a:spcAft>
              <a:buClr>
                <a:schemeClr val="accent1"/>
              </a:buClr>
              <a:buSzPts val="600"/>
              <a:buFont typeface="Trebuchet MS"/>
              <a:buNone/>
              <a:defRPr/>
            </a:lvl5pPr>
            <a:lvl6pPr marL="0" lvl="5" indent="0" algn="r">
              <a:spcBef>
                <a:spcPts val="0"/>
              </a:spcBef>
              <a:spcAft>
                <a:spcPts val="0"/>
              </a:spcAft>
              <a:buClr>
                <a:schemeClr val="accent1"/>
              </a:buClr>
              <a:buSzPts val="600"/>
              <a:buFont typeface="Trebuchet MS"/>
              <a:buNone/>
              <a:defRPr/>
            </a:lvl6pPr>
            <a:lvl7pPr marL="0" lvl="6" indent="0" algn="r">
              <a:spcBef>
                <a:spcPts val="0"/>
              </a:spcBef>
              <a:spcAft>
                <a:spcPts val="0"/>
              </a:spcAft>
              <a:buClr>
                <a:schemeClr val="accent1"/>
              </a:buClr>
              <a:buSzPts val="600"/>
              <a:buFont typeface="Trebuchet MS"/>
              <a:buNone/>
              <a:defRPr/>
            </a:lvl7pPr>
            <a:lvl8pPr marL="0" lvl="7" indent="0" algn="r">
              <a:spcBef>
                <a:spcPts val="0"/>
              </a:spcBef>
              <a:spcAft>
                <a:spcPts val="0"/>
              </a:spcAft>
              <a:buClr>
                <a:schemeClr val="accent1"/>
              </a:buClr>
              <a:buSzPts val="600"/>
              <a:buFont typeface="Trebuchet MS"/>
              <a:buNone/>
              <a:defRPr/>
            </a:lvl8pPr>
            <a:lvl9pPr marL="0" lvl="8" indent="0" algn="r">
              <a:spcBef>
                <a:spcPts val="0"/>
              </a:spcBef>
              <a:spcAft>
                <a:spcPts val="0"/>
              </a:spcAft>
              <a:buClr>
                <a:schemeClr val="accent1"/>
              </a:buClr>
              <a:buSzPts val="600"/>
              <a:buFont typeface="Trebuchet MS"/>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86"/>
        <p:cNvGrpSpPr/>
        <p:nvPr/>
      </p:nvGrpSpPr>
      <p:grpSpPr>
        <a:xfrm>
          <a:off x="0" y="0"/>
          <a:ext cx="0" cy="0"/>
          <a:chOff x="0" y="0"/>
          <a:chExt cx="0" cy="0"/>
        </a:xfrm>
      </p:grpSpPr>
      <p:sp>
        <p:nvSpPr>
          <p:cNvPr id="87" name="Google Shape;87;p12"/>
          <p:cNvSpPr txBox="1">
            <a:spLocks noGrp="1"/>
          </p:cNvSpPr>
          <p:nvPr>
            <p:ph type="dt" idx="10"/>
          </p:nvPr>
        </p:nvSpPr>
        <p:spPr>
          <a:xfrm>
            <a:off x="5403850" y="4531022"/>
            <a:ext cx="683954" cy="273844"/>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12"/>
          <p:cNvSpPr txBox="1">
            <a:spLocks noGrp="1"/>
          </p:cNvSpPr>
          <p:nvPr>
            <p:ph type="ftr" idx="11"/>
          </p:nvPr>
        </p:nvSpPr>
        <p:spPr>
          <a:xfrm>
            <a:off x="508001" y="4531022"/>
            <a:ext cx="4723209"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9" name="Google Shape;89;p12"/>
          <p:cNvSpPr txBox="1">
            <a:spLocks noGrp="1"/>
          </p:cNvSpPr>
          <p:nvPr>
            <p:ph type="sldNum" idx="12"/>
          </p:nvPr>
        </p:nvSpPr>
        <p:spPr>
          <a:xfrm>
            <a:off x="6442998" y="4531022"/>
            <a:ext cx="512504"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Clr>
                <a:schemeClr val="accent1"/>
              </a:buClr>
              <a:buSzPts val="600"/>
              <a:buFont typeface="Trebuchet MS"/>
              <a:buNone/>
              <a:defRPr/>
            </a:lvl1pPr>
            <a:lvl2pPr marL="0" lvl="1" indent="0" algn="r">
              <a:spcBef>
                <a:spcPts val="0"/>
              </a:spcBef>
              <a:spcAft>
                <a:spcPts val="0"/>
              </a:spcAft>
              <a:buClr>
                <a:schemeClr val="accent1"/>
              </a:buClr>
              <a:buSzPts val="600"/>
              <a:buFont typeface="Trebuchet MS"/>
              <a:buNone/>
              <a:defRPr/>
            </a:lvl2pPr>
            <a:lvl3pPr marL="0" lvl="2" indent="0" algn="r">
              <a:spcBef>
                <a:spcPts val="0"/>
              </a:spcBef>
              <a:spcAft>
                <a:spcPts val="0"/>
              </a:spcAft>
              <a:buClr>
                <a:schemeClr val="accent1"/>
              </a:buClr>
              <a:buSzPts val="600"/>
              <a:buFont typeface="Trebuchet MS"/>
              <a:buNone/>
              <a:defRPr/>
            </a:lvl3pPr>
            <a:lvl4pPr marL="0" lvl="3" indent="0" algn="r">
              <a:spcBef>
                <a:spcPts val="0"/>
              </a:spcBef>
              <a:spcAft>
                <a:spcPts val="0"/>
              </a:spcAft>
              <a:buClr>
                <a:schemeClr val="accent1"/>
              </a:buClr>
              <a:buSzPts val="600"/>
              <a:buFont typeface="Trebuchet MS"/>
              <a:buNone/>
              <a:defRPr/>
            </a:lvl4pPr>
            <a:lvl5pPr marL="0" lvl="4" indent="0" algn="r">
              <a:spcBef>
                <a:spcPts val="0"/>
              </a:spcBef>
              <a:spcAft>
                <a:spcPts val="0"/>
              </a:spcAft>
              <a:buClr>
                <a:schemeClr val="accent1"/>
              </a:buClr>
              <a:buSzPts val="600"/>
              <a:buFont typeface="Trebuchet MS"/>
              <a:buNone/>
              <a:defRPr/>
            </a:lvl5pPr>
            <a:lvl6pPr marL="0" lvl="5" indent="0" algn="r">
              <a:spcBef>
                <a:spcPts val="0"/>
              </a:spcBef>
              <a:spcAft>
                <a:spcPts val="0"/>
              </a:spcAft>
              <a:buClr>
                <a:schemeClr val="accent1"/>
              </a:buClr>
              <a:buSzPts val="600"/>
              <a:buFont typeface="Trebuchet MS"/>
              <a:buNone/>
              <a:defRPr/>
            </a:lvl6pPr>
            <a:lvl7pPr marL="0" lvl="6" indent="0" algn="r">
              <a:spcBef>
                <a:spcPts val="0"/>
              </a:spcBef>
              <a:spcAft>
                <a:spcPts val="0"/>
              </a:spcAft>
              <a:buClr>
                <a:schemeClr val="accent1"/>
              </a:buClr>
              <a:buSzPts val="600"/>
              <a:buFont typeface="Trebuchet MS"/>
              <a:buNone/>
              <a:defRPr/>
            </a:lvl7pPr>
            <a:lvl8pPr marL="0" lvl="7" indent="0" algn="r">
              <a:spcBef>
                <a:spcPts val="0"/>
              </a:spcBef>
              <a:spcAft>
                <a:spcPts val="0"/>
              </a:spcAft>
              <a:buClr>
                <a:schemeClr val="accent1"/>
              </a:buClr>
              <a:buSzPts val="600"/>
              <a:buFont typeface="Trebuchet MS"/>
              <a:buNone/>
              <a:defRPr/>
            </a:lvl8pPr>
            <a:lvl9pPr marL="0" lvl="8" indent="0" algn="r">
              <a:spcBef>
                <a:spcPts val="0"/>
              </a:spcBef>
              <a:spcAft>
                <a:spcPts val="0"/>
              </a:spcAft>
              <a:buClr>
                <a:schemeClr val="accent1"/>
              </a:buClr>
              <a:buSzPts val="600"/>
              <a:buFont typeface="Trebuchet MS"/>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90"/>
        <p:cNvGrpSpPr/>
        <p:nvPr/>
      </p:nvGrpSpPr>
      <p:grpSpPr>
        <a:xfrm>
          <a:off x="0" y="0"/>
          <a:ext cx="0" cy="0"/>
          <a:chOff x="0" y="0"/>
          <a:chExt cx="0" cy="0"/>
        </a:xfrm>
      </p:grpSpPr>
      <p:sp>
        <p:nvSpPr>
          <p:cNvPr id="91" name="Google Shape;91;p13"/>
          <p:cNvSpPr txBox="1">
            <a:spLocks noGrp="1"/>
          </p:cNvSpPr>
          <p:nvPr>
            <p:ph type="title"/>
          </p:nvPr>
        </p:nvSpPr>
        <p:spPr>
          <a:xfrm>
            <a:off x="508001" y="1123953"/>
            <a:ext cx="2890896" cy="9588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Clr>
                <a:schemeClr val="accent1"/>
              </a:buClr>
              <a:buSzPts val="1500"/>
              <a:buFont typeface="Trebuchet MS"/>
              <a:buNone/>
              <a:defRPr sz="15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2" name="Google Shape;92;p13"/>
          <p:cNvSpPr txBox="1">
            <a:spLocks noGrp="1"/>
          </p:cNvSpPr>
          <p:nvPr>
            <p:ph type="body" idx="1"/>
          </p:nvPr>
        </p:nvSpPr>
        <p:spPr>
          <a:xfrm>
            <a:off x="3570346" y="386193"/>
            <a:ext cx="3385156" cy="4144828"/>
          </a:xfrm>
          <a:prstGeom prst="rect">
            <a:avLst/>
          </a:prstGeom>
          <a:noFill/>
          <a:ln>
            <a:noFill/>
          </a:ln>
        </p:spPr>
        <p:txBody>
          <a:bodyPr spcFirstLastPara="1" wrap="square" lIns="91425" tIns="45700" rIns="91425" bIns="45700" anchor="t" anchorCtr="0">
            <a:noAutofit/>
          </a:bodyPr>
          <a:lstStyle>
            <a:lvl1pPr marL="457200" lvl="0" indent="-320040" algn="l">
              <a:spcBef>
                <a:spcPts val="750"/>
              </a:spcBef>
              <a:spcAft>
                <a:spcPts val="0"/>
              </a:spcAft>
              <a:buSzPts val="1440"/>
              <a:buChar char="►"/>
              <a:defRPr/>
            </a:lvl1pPr>
            <a:lvl2pPr marL="914400" lvl="1" indent="-320040" algn="l">
              <a:spcBef>
                <a:spcPts val="750"/>
              </a:spcBef>
              <a:spcAft>
                <a:spcPts val="0"/>
              </a:spcAft>
              <a:buSzPts val="1440"/>
              <a:buChar char="►"/>
              <a:defRPr/>
            </a:lvl2pPr>
            <a:lvl3pPr marL="1371600" lvl="2" indent="-320039" algn="l">
              <a:spcBef>
                <a:spcPts val="750"/>
              </a:spcBef>
              <a:spcAft>
                <a:spcPts val="0"/>
              </a:spcAft>
              <a:buSzPts val="1440"/>
              <a:buChar char="►"/>
              <a:defRPr/>
            </a:lvl3pPr>
            <a:lvl4pPr marL="1828800" lvl="3" indent="-320039" algn="l">
              <a:spcBef>
                <a:spcPts val="750"/>
              </a:spcBef>
              <a:spcAft>
                <a:spcPts val="0"/>
              </a:spcAft>
              <a:buSzPts val="1440"/>
              <a:buChar char="►"/>
              <a:defRPr/>
            </a:lvl4pPr>
            <a:lvl5pPr marL="2286000" lvl="4" indent="-320039" algn="l">
              <a:spcBef>
                <a:spcPts val="750"/>
              </a:spcBef>
              <a:spcAft>
                <a:spcPts val="0"/>
              </a:spcAft>
              <a:buSzPts val="1440"/>
              <a:buChar char="►"/>
              <a:defRPr/>
            </a:lvl5pPr>
            <a:lvl6pPr marL="2743200" lvl="5" indent="-320039" algn="l">
              <a:spcBef>
                <a:spcPts val="750"/>
              </a:spcBef>
              <a:spcAft>
                <a:spcPts val="0"/>
              </a:spcAft>
              <a:buSzPts val="1440"/>
              <a:buChar char="►"/>
              <a:defRPr/>
            </a:lvl6pPr>
            <a:lvl7pPr marL="3200400" lvl="6" indent="-320039" algn="l">
              <a:spcBef>
                <a:spcPts val="750"/>
              </a:spcBef>
              <a:spcAft>
                <a:spcPts val="0"/>
              </a:spcAft>
              <a:buSzPts val="1440"/>
              <a:buChar char="►"/>
              <a:defRPr/>
            </a:lvl7pPr>
            <a:lvl8pPr marL="3657600" lvl="7" indent="-320040" algn="l">
              <a:spcBef>
                <a:spcPts val="750"/>
              </a:spcBef>
              <a:spcAft>
                <a:spcPts val="0"/>
              </a:spcAft>
              <a:buSzPts val="1440"/>
              <a:buChar char="►"/>
              <a:defRPr/>
            </a:lvl8pPr>
            <a:lvl9pPr marL="4114800" lvl="8" indent="-320040" algn="l">
              <a:spcBef>
                <a:spcPts val="750"/>
              </a:spcBef>
              <a:spcAft>
                <a:spcPts val="0"/>
              </a:spcAft>
              <a:buSzPts val="1440"/>
              <a:buChar char="►"/>
              <a:defRPr/>
            </a:lvl9pPr>
          </a:lstStyle>
          <a:p>
            <a:endParaRPr/>
          </a:p>
        </p:txBody>
      </p:sp>
      <p:sp>
        <p:nvSpPr>
          <p:cNvPr id="93" name="Google Shape;93;p13"/>
          <p:cNvSpPr txBox="1">
            <a:spLocks noGrp="1"/>
          </p:cNvSpPr>
          <p:nvPr>
            <p:ph type="body" idx="2"/>
          </p:nvPr>
        </p:nvSpPr>
        <p:spPr>
          <a:xfrm>
            <a:off x="508001" y="2082802"/>
            <a:ext cx="2890896" cy="1938337"/>
          </a:xfrm>
          <a:prstGeom prst="rect">
            <a:avLst/>
          </a:prstGeom>
          <a:noFill/>
          <a:ln>
            <a:noFill/>
          </a:ln>
        </p:spPr>
        <p:txBody>
          <a:bodyPr spcFirstLastPara="1" wrap="square" lIns="91425" tIns="45700" rIns="91425" bIns="45700" anchor="t" anchorCtr="0">
            <a:noAutofit/>
          </a:bodyPr>
          <a:lstStyle>
            <a:lvl1pPr marL="457200" lvl="0" indent="-228600" algn="l">
              <a:spcBef>
                <a:spcPts val="750"/>
              </a:spcBef>
              <a:spcAft>
                <a:spcPts val="0"/>
              </a:spcAft>
              <a:buSzPts val="840"/>
              <a:buNone/>
              <a:defRPr sz="1050"/>
            </a:lvl1pPr>
            <a:lvl2pPr marL="914400" lvl="1" indent="-228600" algn="l">
              <a:spcBef>
                <a:spcPts val="750"/>
              </a:spcBef>
              <a:spcAft>
                <a:spcPts val="0"/>
              </a:spcAft>
              <a:buSzPts val="840"/>
              <a:buNone/>
              <a:defRPr sz="1050"/>
            </a:lvl2pPr>
            <a:lvl3pPr marL="1371600" lvl="2" indent="-228600" algn="l">
              <a:spcBef>
                <a:spcPts val="750"/>
              </a:spcBef>
              <a:spcAft>
                <a:spcPts val="0"/>
              </a:spcAft>
              <a:buSzPts val="720"/>
              <a:buNone/>
              <a:defRPr sz="900"/>
            </a:lvl3pPr>
            <a:lvl4pPr marL="1828800" lvl="3" indent="-228600" algn="l">
              <a:spcBef>
                <a:spcPts val="750"/>
              </a:spcBef>
              <a:spcAft>
                <a:spcPts val="0"/>
              </a:spcAft>
              <a:buSzPts val="600"/>
              <a:buNone/>
              <a:defRPr sz="750"/>
            </a:lvl4pPr>
            <a:lvl5pPr marL="2286000" lvl="4" indent="-228600" algn="l">
              <a:spcBef>
                <a:spcPts val="750"/>
              </a:spcBef>
              <a:spcAft>
                <a:spcPts val="0"/>
              </a:spcAft>
              <a:buSzPts val="600"/>
              <a:buNone/>
              <a:defRPr sz="750"/>
            </a:lvl5pPr>
            <a:lvl6pPr marL="2743200" lvl="5" indent="-228600" algn="l">
              <a:spcBef>
                <a:spcPts val="750"/>
              </a:spcBef>
              <a:spcAft>
                <a:spcPts val="0"/>
              </a:spcAft>
              <a:buSzPts val="600"/>
              <a:buNone/>
              <a:defRPr sz="750"/>
            </a:lvl6pPr>
            <a:lvl7pPr marL="3200400" lvl="6" indent="-228600" algn="l">
              <a:spcBef>
                <a:spcPts val="750"/>
              </a:spcBef>
              <a:spcAft>
                <a:spcPts val="0"/>
              </a:spcAft>
              <a:buSzPts val="600"/>
              <a:buNone/>
              <a:defRPr sz="750"/>
            </a:lvl7pPr>
            <a:lvl8pPr marL="3657600" lvl="7" indent="-228600" algn="l">
              <a:spcBef>
                <a:spcPts val="750"/>
              </a:spcBef>
              <a:spcAft>
                <a:spcPts val="0"/>
              </a:spcAft>
              <a:buSzPts val="600"/>
              <a:buNone/>
              <a:defRPr sz="750"/>
            </a:lvl8pPr>
            <a:lvl9pPr marL="4114800" lvl="8" indent="-228600" algn="l">
              <a:spcBef>
                <a:spcPts val="750"/>
              </a:spcBef>
              <a:spcAft>
                <a:spcPts val="0"/>
              </a:spcAft>
              <a:buSzPts val="600"/>
              <a:buNone/>
              <a:defRPr sz="750"/>
            </a:lvl9pPr>
          </a:lstStyle>
          <a:p>
            <a:endParaRPr/>
          </a:p>
        </p:txBody>
      </p:sp>
      <p:sp>
        <p:nvSpPr>
          <p:cNvPr id="94" name="Google Shape;94;p13"/>
          <p:cNvSpPr txBox="1">
            <a:spLocks noGrp="1"/>
          </p:cNvSpPr>
          <p:nvPr>
            <p:ph type="dt" idx="10"/>
          </p:nvPr>
        </p:nvSpPr>
        <p:spPr>
          <a:xfrm>
            <a:off x="5403850" y="4531022"/>
            <a:ext cx="683954" cy="273844"/>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5" name="Google Shape;95;p13"/>
          <p:cNvSpPr txBox="1">
            <a:spLocks noGrp="1"/>
          </p:cNvSpPr>
          <p:nvPr>
            <p:ph type="ftr" idx="11"/>
          </p:nvPr>
        </p:nvSpPr>
        <p:spPr>
          <a:xfrm>
            <a:off x="508001" y="4531022"/>
            <a:ext cx="4723209"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13"/>
          <p:cNvSpPr txBox="1">
            <a:spLocks noGrp="1"/>
          </p:cNvSpPr>
          <p:nvPr>
            <p:ph type="sldNum" idx="12"/>
          </p:nvPr>
        </p:nvSpPr>
        <p:spPr>
          <a:xfrm>
            <a:off x="6442998" y="4531022"/>
            <a:ext cx="512504"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Clr>
                <a:schemeClr val="accent1"/>
              </a:buClr>
              <a:buSzPts val="600"/>
              <a:buFont typeface="Trebuchet MS"/>
              <a:buNone/>
              <a:defRPr/>
            </a:lvl1pPr>
            <a:lvl2pPr marL="0" lvl="1" indent="0" algn="r">
              <a:spcBef>
                <a:spcPts val="0"/>
              </a:spcBef>
              <a:spcAft>
                <a:spcPts val="0"/>
              </a:spcAft>
              <a:buClr>
                <a:schemeClr val="accent1"/>
              </a:buClr>
              <a:buSzPts val="600"/>
              <a:buFont typeface="Trebuchet MS"/>
              <a:buNone/>
              <a:defRPr/>
            </a:lvl2pPr>
            <a:lvl3pPr marL="0" lvl="2" indent="0" algn="r">
              <a:spcBef>
                <a:spcPts val="0"/>
              </a:spcBef>
              <a:spcAft>
                <a:spcPts val="0"/>
              </a:spcAft>
              <a:buClr>
                <a:schemeClr val="accent1"/>
              </a:buClr>
              <a:buSzPts val="600"/>
              <a:buFont typeface="Trebuchet MS"/>
              <a:buNone/>
              <a:defRPr/>
            </a:lvl3pPr>
            <a:lvl4pPr marL="0" lvl="3" indent="0" algn="r">
              <a:spcBef>
                <a:spcPts val="0"/>
              </a:spcBef>
              <a:spcAft>
                <a:spcPts val="0"/>
              </a:spcAft>
              <a:buClr>
                <a:schemeClr val="accent1"/>
              </a:buClr>
              <a:buSzPts val="600"/>
              <a:buFont typeface="Trebuchet MS"/>
              <a:buNone/>
              <a:defRPr/>
            </a:lvl4pPr>
            <a:lvl5pPr marL="0" lvl="4" indent="0" algn="r">
              <a:spcBef>
                <a:spcPts val="0"/>
              </a:spcBef>
              <a:spcAft>
                <a:spcPts val="0"/>
              </a:spcAft>
              <a:buClr>
                <a:schemeClr val="accent1"/>
              </a:buClr>
              <a:buSzPts val="600"/>
              <a:buFont typeface="Trebuchet MS"/>
              <a:buNone/>
              <a:defRPr/>
            </a:lvl5pPr>
            <a:lvl6pPr marL="0" lvl="5" indent="0" algn="r">
              <a:spcBef>
                <a:spcPts val="0"/>
              </a:spcBef>
              <a:spcAft>
                <a:spcPts val="0"/>
              </a:spcAft>
              <a:buClr>
                <a:schemeClr val="accent1"/>
              </a:buClr>
              <a:buSzPts val="600"/>
              <a:buFont typeface="Trebuchet MS"/>
              <a:buNone/>
              <a:defRPr/>
            </a:lvl6pPr>
            <a:lvl7pPr marL="0" lvl="6" indent="0" algn="r">
              <a:spcBef>
                <a:spcPts val="0"/>
              </a:spcBef>
              <a:spcAft>
                <a:spcPts val="0"/>
              </a:spcAft>
              <a:buClr>
                <a:schemeClr val="accent1"/>
              </a:buClr>
              <a:buSzPts val="600"/>
              <a:buFont typeface="Trebuchet MS"/>
              <a:buNone/>
              <a:defRPr/>
            </a:lvl7pPr>
            <a:lvl8pPr marL="0" lvl="7" indent="0" algn="r">
              <a:spcBef>
                <a:spcPts val="0"/>
              </a:spcBef>
              <a:spcAft>
                <a:spcPts val="0"/>
              </a:spcAft>
              <a:buClr>
                <a:schemeClr val="accent1"/>
              </a:buClr>
              <a:buSzPts val="600"/>
              <a:buFont typeface="Trebuchet MS"/>
              <a:buNone/>
              <a:defRPr/>
            </a:lvl8pPr>
            <a:lvl9pPr marL="0" lvl="8" indent="0" algn="r">
              <a:spcBef>
                <a:spcPts val="0"/>
              </a:spcBef>
              <a:spcAft>
                <a:spcPts val="0"/>
              </a:spcAft>
              <a:buClr>
                <a:schemeClr val="accent1"/>
              </a:buClr>
              <a:buSzPts val="600"/>
              <a:buFont typeface="Trebuchet MS"/>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97"/>
        <p:cNvGrpSpPr/>
        <p:nvPr/>
      </p:nvGrpSpPr>
      <p:grpSpPr>
        <a:xfrm>
          <a:off x="0" y="0"/>
          <a:ext cx="0" cy="0"/>
          <a:chOff x="0" y="0"/>
          <a:chExt cx="0" cy="0"/>
        </a:xfrm>
      </p:grpSpPr>
      <p:sp>
        <p:nvSpPr>
          <p:cNvPr id="98" name="Google Shape;98;p14"/>
          <p:cNvSpPr txBox="1">
            <a:spLocks noGrp="1"/>
          </p:cNvSpPr>
          <p:nvPr>
            <p:ph type="title"/>
          </p:nvPr>
        </p:nvSpPr>
        <p:spPr>
          <a:xfrm>
            <a:off x="508001" y="3600450"/>
            <a:ext cx="6447500" cy="425054"/>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Clr>
                <a:schemeClr val="accent1"/>
              </a:buClr>
              <a:buSzPts val="1800"/>
              <a:buFont typeface="Trebuchet MS"/>
              <a:buNone/>
              <a:defRPr sz="1800"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9" name="Google Shape;99;p14"/>
          <p:cNvSpPr>
            <a:spLocks noGrp="1"/>
          </p:cNvSpPr>
          <p:nvPr>
            <p:ph type="pic" idx="2"/>
          </p:nvPr>
        </p:nvSpPr>
        <p:spPr>
          <a:xfrm>
            <a:off x="508001" y="457200"/>
            <a:ext cx="6447501" cy="2884289"/>
          </a:xfrm>
          <a:prstGeom prst="rect">
            <a:avLst/>
          </a:prstGeom>
          <a:noFill/>
          <a:ln>
            <a:noFill/>
          </a:ln>
        </p:spPr>
        <p:txBody>
          <a:bodyPr spcFirstLastPara="1" wrap="square" lIns="91425" tIns="45700" rIns="91425" bIns="45700" anchor="t" anchorCtr="0">
            <a:noAutofit/>
          </a:bodyPr>
          <a:lstStyle>
            <a:lvl1pPr marR="0" lvl="0" algn="ctr" rtl="0">
              <a:spcBef>
                <a:spcPts val="750"/>
              </a:spcBef>
              <a:spcAft>
                <a:spcPts val="0"/>
              </a:spcAft>
              <a:buClr>
                <a:schemeClr val="accent1"/>
              </a:buClr>
              <a:buSzPts val="960"/>
              <a:buFont typeface="Noto Sans Symbols"/>
              <a:buNone/>
              <a:defRPr sz="1200" b="0" i="0" u="none" strike="noStrike" cap="none">
                <a:solidFill>
                  <a:srgbClr val="3F3F3F"/>
                </a:solidFill>
                <a:latin typeface="Trebuchet MS"/>
                <a:ea typeface="Trebuchet MS"/>
                <a:cs typeface="Trebuchet MS"/>
                <a:sym typeface="Trebuchet MS"/>
              </a:defRPr>
            </a:lvl1pPr>
            <a:lvl2pPr marR="0" lvl="1" algn="l" rtl="0">
              <a:spcBef>
                <a:spcPts val="750"/>
              </a:spcBef>
              <a:spcAft>
                <a:spcPts val="0"/>
              </a:spcAft>
              <a:buClr>
                <a:schemeClr val="accent1"/>
              </a:buClr>
              <a:buSzPts val="960"/>
              <a:buFont typeface="Noto Sans Symbols"/>
              <a:buNone/>
              <a:defRPr sz="1200" b="0" i="0" u="none" strike="noStrike" cap="none">
                <a:solidFill>
                  <a:srgbClr val="3F3F3F"/>
                </a:solidFill>
                <a:latin typeface="Trebuchet MS"/>
                <a:ea typeface="Trebuchet MS"/>
                <a:cs typeface="Trebuchet MS"/>
                <a:sym typeface="Trebuchet MS"/>
              </a:defRPr>
            </a:lvl2pPr>
            <a:lvl3pPr marR="0" lvl="2" algn="l" rtl="0">
              <a:spcBef>
                <a:spcPts val="750"/>
              </a:spcBef>
              <a:spcAft>
                <a:spcPts val="0"/>
              </a:spcAft>
              <a:buClr>
                <a:schemeClr val="accent1"/>
              </a:buClr>
              <a:buSzPts val="960"/>
              <a:buFont typeface="Noto Sans Symbols"/>
              <a:buNone/>
              <a:defRPr sz="1200" b="0" i="0" u="none" strike="noStrike" cap="none">
                <a:solidFill>
                  <a:srgbClr val="3F3F3F"/>
                </a:solidFill>
                <a:latin typeface="Trebuchet MS"/>
                <a:ea typeface="Trebuchet MS"/>
                <a:cs typeface="Trebuchet MS"/>
                <a:sym typeface="Trebuchet MS"/>
              </a:defRPr>
            </a:lvl3pPr>
            <a:lvl4pPr marR="0" lvl="3" algn="l" rtl="0">
              <a:spcBef>
                <a:spcPts val="750"/>
              </a:spcBef>
              <a:spcAft>
                <a:spcPts val="0"/>
              </a:spcAft>
              <a:buClr>
                <a:schemeClr val="accent1"/>
              </a:buClr>
              <a:buSzPts val="960"/>
              <a:buFont typeface="Noto Sans Symbols"/>
              <a:buNone/>
              <a:defRPr sz="1200" b="0" i="0" u="none" strike="noStrike" cap="none">
                <a:solidFill>
                  <a:srgbClr val="3F3F3F"/>
                </a:solidFill>
                <a:latin typeface="Trebuchet MS"/>
                <a:ea typeface="Trebuchet MS"/>
                <a:cs typeface="Trebuchet MS"/>
                <a:sym typeface="Trebuchet MS"/>
              </a:defRPr>
            </a:lvl4pPr>
            <a:lvl5pPr marR="0" lvl="4" algn="l" rtl="0">
              <a:spcBef>
                <a:spcPts val="750"/>
              </a:spcBef>
              <a:spcAft>
                <a:spcPts val="0"/>
              </a:spcAft>
              <a:buClr>
                <a:schemeClr val="accent1"/>
              </a:buClr>
              <a:buSzPts val="960"/>
              <a:buFont typeface="Noto Sans Symbols"/>
              <a:buNone/>
              <a:defRPr sz="1200" b="0" i="0" u="none" strike="noStrike" cap="none">
                <a:solidFill>
                  <a:srgbClr val="3F3F3F"/>
                </a:solidFill>
                <a:latin typeface="Trebuchet MS"/>
                <a:ea typeface="Trebuchet MS"/>
                <a:cs typeface="Trebuchet MS"/>
                <a:sym typeface="Trebuchet MS"/>
              </a:defRPr>
            </a:lvl5pPr>
            <a:lvl6pPr marR="0" lvl="5" algn="l" rtl="0">
              <a:spcBef>
                <a:spcPts val="750"/>
              </a:spcBef>
              <a:spcAft>
                <a:spcPts val="0"/>
              </a:spcAft>
              <a:buClr>
                <a:schemeClr val="accent1"/>
              </a:buClr>
              <a:buSzPts val="960"/>
              <a:buFont typeface="Noto Sans Symbols"/>
              <a:buNone/>
              <a:defRPr sz="1200" b="0" i="0" u="none" strike="noStrike" cap="none">
                <a:solidFill>
                  <a:srgbClr val="3F3F3F"/>
                </a:solidFill>
                <a:latin typeface="Trebuchet MS"/>
                <a:ea typeface="Trebuchet MS"/>
                <a:cs typeface="Trebuchet MS"/>
                <a:sym typeface="Trebuchet MS"/>
              </a:defRPr>
            </a:lvl6pPr>
            <a:lvl7pPr marR="0" lvl="6" algn="l" rtl="0">
              <a:spcBef>
                <a:spcPts val="750"/>
              </a:spcBef>
              <a:spcAft>
                <a:spcPts val="0"/>
              </a:spcAft>
              <a:buClr>
                <a:schemeClr val="accent1"/>
              </a:buClr>
              <a:buSzPts val="960"/>
              <a:buFont typeface="Noto Sans Symbols"/>
              <a:buNone/>
              <a:defRPr sz="1200" b="0" i="0" u="none" strike="noStrike" cap="none">
                <a:solidFill>
                  <a:srgbClr val="3F3F3F"/>
                </a:solidFill>
                <a:latin typeface="Trebuchet MS"/>
                <a:ea typeface="Trebuchet MS"/>
                <a:cs typeface="Trebuchet MS"/>
                <a:sym typeface="Trebuchet MS"/>
              </a:defRPr>
            </a:lvl7pPr>
            <a:lvl8pPr marR="0" lvl="7" algn="l" rtl="0">
              <a:spcBef>
                <a:spcPts val="750"/>
              </a:spcBef>
              <a:spcAft>
                <a:spcPts val="0"/>
              </a:spcAft>
              <a:buClr>
                <a:schemeClr val="accent1"/>
              </a:buClr>
              <a:buSzPts val="960"/>
              <a:buFont typeface="Noto Sans Symbols"/>
              <a:buNone/>
              <a:defRPr sz="1200" b="0" i="0" u="none" strike="noStrike" cap="none">
                <a:solidFill>
                  <a:srgbClr val="3F3F3F"/>
                </a:solidFill>
                <a:latin typeface="Trebuchet MS"/>
                <a:ea typeface="Trebuchet MS"/>
                <a:cs typeface="Trebuchet MS"/>
                <a:sym typeface="Trebuchet MS"/>
              </a:defRPr>
            </a:lvl8pPr>
            <a:lvl9pPr marR="0" lvl="8" algn="l" rtl="0">
              <a:spcBef>
                <a:spcPts val="750"/>
              </a:spcBef>
              <a:spcAft>
                <a:spcPts val="0"/>
              </a:spcAft>
              <a:buClr>
                <a:schemeClr val="accent1"/>
              </a:buClr>
              <a:buSzPts val="960"/>
              <a:buFont typeface="Noto Sans Symbols"/>
              <a:buNone/>
              <a:defRPr sz="1200" b="0" i="0" u="none" strike="noStrike" cap="none">
                <a:solidFill>
                  <a:srgbClr val="3F3F3F"/>
                </a:solidFill>
                <a:latin typeface="Trebuchet MS"/>
                <a:ea typeface="Trebuchet MS"/>
                <a:cs typeface="Trebuchet MS"/>
                <a:sym typeface="Trebuchet MS"/>
              </a:defRPr>
            </a:lvl9pPr>
          </a:lstStyle>
          <a:p>
            <a:endParaRPr/>
          </a:p>
        </p:txBody>
      </p:sp>
      <p:sp>
        <p:nvSpPr>
          <p:cNvPr id="100" name="Google Shape;100;p14"/>
          <p:cNvSpPr txBox="1">
            <a:spLocks noGrp="1"/>
          </p:cNvSpPr>
          <p:nvPr>
            <p:ph type="body" idx="1"/>
          </p:nvPr>
        </p:nvSpPr>
        <p:spPr>
          <a:xfrm>
            <a:off x="508001" y="4025504"/>
            <a:ext cx="6447500" cy="505518"/>
          </a:xfrm>
          <a:prstGeom prst="rect">
            <a:avLst/>
          </a:prstGeom>
          <a:noFill/>
          <a:ln>
            <a:noFill/>
          </a:ln>
        </p:spPr>
        <p:txBody>
          <a:bodyPr spcFirstLastPara="1" wrap="square" lIns="91425" tIns="45700" rIns="91425" bIns="45700" anchor="t" anchorCtr="0">
            <a:noAutofit/>
          </a:bodyPr>
          <a:lstStyle>
            <a:lvl1pPr marL="457200" lvl="0" indent="-228600" algn="l">
              <a:spcBef>
                <a:spcPts val="750"/>
              </a:spcBef>
              <a:spcAft>
                <a:spcPts val="0"/>
              </a:spcAft>
              <a:buSzPts val="720"/>
              <a:buNone/>
              <a:defRPr sz="900"/>
            </a:lvl1pPr>
            <a:lvl2pPr marL="914400" lvl="1" indent="-228600" algn="l">
              <a:spcBef>
                <a:spcPts val="750"/>
              </a:spcBef>
              <a:spcAft>
                <a:spcPts val="0"/>
              </a:spcAft>
              <a:buSzPts val="720"/>
              <a:buNone/>
              <a:defRPr sz="900"/>
            </a:lvl2pPr>
            <a:lvl3pPr marL="1371600" lvl="2" indent="-228600" algn="l">
              <a:spcBef>
                <a:spcPts val="750"/>
              </a:spcBef>
              <a:spcAft>
                <a:spcPts val="0"/>
              </a:spcAft>
              <a:buSzPts val="600"/>
              <a:buNone/>
              <a:defRPr sz="750"/>
            </a:lvl3pPr>
            <a:lvl4pPr marL="1828800" lvl="3" indent="-228600" algn="l">
              <a:spcBef>
                <a:spcPts val="750"/>
              </a:spcBef>
              <a:spcAft>
                <a:spcPts val="0"/>
              </a:spcAft>
              <a:buSzPts val="540"/>
              <a:buNone/>
              <a:defRPr sz="675"/>
            </a:lvl4pPr>
            <a:lvl5pPr marL="2286000" lvl="4" indent="-228600" algn="l">
              <a:spcBef>
                <a:spcPts val="750"/>
              </a:spcBef>
              <a:spcAft>
                <a:spcPts val="0"/>
              </a:spcAft>
              <a:buSzPts val="540"/>
              <a:buNone/>
              <a:defRPr sz="675"/>
            </a:lvl5pPr>
            <a:lvl6pPr marL="2743200" lvl="5" indent="-228600" algn="l">
              <a:spcBef>
                <a:spcPts val="750"/>
              </a:spcBef>
              <a:spcAft>
                <a:spcPts val="0"/>
              </a:spcAft>
              <a:buSzPts val="540"/>
              <a:buNone/>
              <a:defRPr sz="675"/>
            </a:lvl6pPr>
            <a:lvl7pPr marL="3200400" lvl="6" indent="-228600" algn="l">
              <a:spcBef>
                <a:spcPts val="750"/>
              </a:spcBef>
              <a:spcAft>
                <a:spcPts val="0"/>
              </a:spcAft>
              <a:buSzPts val="540"/>
              <a:buNone/>
              <a:defRPr sz="675"/>
            </a:lvl7pPr>
            <a:lvl8pPr marL="3657600" lvl="7" indent="-228600" algn="l">
              <a:spcBef>
                <a:spcPts val="750"/>
              </a:spcBef>
              <a:spcAft>
                <a:spcPts val="0"/>
              </a:spcAft>
              <a:buSzPts val="540"/>
              <a:buNone/>
              <a:defRPr sz="675"/>
            </a:lvl8pPr>
            <a:lvl9pPr marL="4114800" lvl="8" indent="-228600" algn="l">
              <a:spcBef>
                <a:spcPts val="750"/>
              </a:spcBef>
              <a:spcAft>
                <a:spcPts val="0"/>
              </a:spcAft>
              <a:buSzPts val="540"/>
              <a:buNone/>
              <a:defRPr sz="675"/>
            </a:lvl9pPr>
          </a:lstStyle>
          <a:p>
            <a:endParaRPr/>
          </a:p>
        </p:txBody>
      </p:sp>
      <p:sp>
        <p:nvSpPr>
          <p:cNvPr id="101" name="Google Shape;101;p14"/>
          <p:cNvSpPr txBox="1">
            <a:spLocks noGrp="1"/>
          </p:cNvSpPr>
          <p:nvPr>
            <p:ph type="dt" idx="10"/>
          </p:nvPr>
        </p:nvSpPr>
        <p:spPr>
          <a:xfrm>
            <a:off x="5403850" y="4531022"/>
            <a:ext cx="683954" cy="273844"/>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2" name="Google Shape;102;p14"/>
          <p:cNvSpPr txBox="1">
            <a:spLocks noGrp="1"/>
          </p:cNvSpPr>
          <p:nvPr>
            <p:ph type="ftr" idx="11"/>
          </p:nvPr>
        </p:nvSpPr>
        <p:spPr>
          <a:xfrm>
            <a:off x="508001" y="4531022"/>
            <a:ext cx="4723209"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3" name="Google Shape;103;p14"/>
          <p:cNvSpPr txBox="1">
            <a:spLocks noGrp="1"/>
          </p:cNvSpPr>
          <p:nvPr>
            <p:ph type="sldNum" idx="12"/>
          </p:nvPr>
        </p:nvSpPr>
        <p:spPr>
          <a:xfrm>
            <a:off x="6442998" y="4531022"/>
            <a:ext cx="512504"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Clr>
                <a:schemeClr val="accent1"/>
              </a:buClr>
              <a:buSzPts val="600"/>
              <a:buFont typeface="Trebuchet MS"/>
              <a:buNone/>
              <a:defRPr/>
            </a:lvl1pPr>
            <a:lvl2pPr marL="0" lvl="1" indent="0" algn="r">
              <a:spcBef>
                <a:spcPts val="0"/>
              </a:spcBef>
              <a:spcAft>
                <a:spcPts val="0"/>
              </a:spcAft>
              <a:buClr>
                <a:schemeClr val="accent1"/>
              </a:buClr>
              <a:buSzPts val="600"/>
              <a:buFont typeface="Trebuchet MS"/>
              <a:buNone/>
              <a:defRPr/>
            </a:lvl2pPr>
            <a:lvl3pPr marL="0" lvl="2" indent="0" algn="r">
              <a:spcBef>
                <a:spcPts val="0"/>
              </a:spcBef>
              <a:spcAft>
                <a:spcPts val="0"/>
              </a:spcAft>
              <a:buClr>
                <a:schemeClr val="accent1"/>
              </a:buClr>
              <a:buSzPts val="600"/>
              <a:buFont typeface="Trebuchet MS"/>
              <a:buNone/>
              <a:defRPr/>
            </a:lvl3pPr>
            <a:lvl4pPr marL="0" lvl="3" indent="0" algn="r">
              <a:spcBef>
                <a:spcPts val="0"/>
              </a:spcBef>
              <a:spcAft>
                <a:spcPts val="0"/>
              </a:spcAft>
              <a:buClr>
                <a:schemeClr val="accent1"/>
              </a:buClr>
              <a:buSzPts val="600"/>
              <a:buFont typeface="Trebuchet MS"/>
              <a:buNone/>
              <a:defRPr/>
            </a:lvl4pPr>
            <a:lvl5pPr marL="0" lvl="4" indent="0" algn="r">
              <a:spcBef>
                <a:spcPts val="0"/>
              </a:spcBef>
              <a:spcAft>
                <a:spcPts val="0"/>
              </a:spcAft>
              <a:buClr>
                <a:schemeClr val="accent1"/>
              </a:buClr>
              <a:buSzPts val="600"/>
              <a:buFont typeface="Trebuchet MS"/>
              <a:buNone/>
              <a:defRPr/>
            </a:lvl5pPr>
            <a:lvl6pPr marL="0" lvl="5" indent="0" algn="r">
              <a:spcBef>
                <a:spcPts val="0"/>
              </a:spcBef>
              <a:spcAft>
                <a:spcPts val="0"/>
              </a:spcAft>
              <a:buClr>
                <a:schemeClr val="accent1"/>
              </a:buClr>
              <a:buSzPts val="600"/>
              <a:buFont typeface="Trebuchet MS"/>
              <a:buNone/>
              <a:defRPr/>
            </a:lvl6pPr>
            <a:lvl7pPr marL="0" lvl="6" indent="0" algn="r">
              <a:spcBef>
                <a:spcPts val="0"/>
              </a:spcBef>
              <a:spcAft>
                <a:spcPts val="0"/>
              </a:spcAft>
              <a:buClr>
                <a:schemeClr val="accent1"/>
              </a:buClr>
              <a:buSzPts val="600"/>
              <a:buFont typeface="Trebuchet MS"/>
              <a:buNone/>
              <a:defRPr/>
            </a:lvl7pPr>
            <a:lvl8pPr marL="0" lvl="7" indent="0" algn="r">
              <a:spcBef>
                <a:spcPts val="0"/>
              </a:spcBef>
              <a:spcAft>
                <a:spcPts val="0"/>
              </a:spcAft>
              <a:buClr>
                <a:schemeClr val="accent1"/>
              </a:buClr>
              <a:buSzPts val="600"/>
              <a:buFont typeface="Trebuchet MS"/>
              <a:buNone/>
              <a:defRPr/>
            </a:lvl8pPr>
            <a:lvl9pPr marL="0" lvl="8" indent="0" algn="r">
              <a:spcBef>
                <a:spcPts val="0"/>
              </a:spcBef>
              <a:spcAft>
                <a:spcPts val="0"/>
              </a:spcAft>
              <a:buClr>
                <a:schemeClr val="accent1"/>
              </a:buClr>
              <a:buSzPts val="600"/>
              <a:buFont typeface="Trebuchet MS"/>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aption">
  <p:cSld name="Title and Caption">
    <p:spTree>
      <p:nvGrpSpPr>
        <p:cNvPr id="1" name="Shape 104"/>
        <p:cNvGrpSpPr/>
        <p:nvPr/>
      </p:nvGrpSpPr>
      <p:grpSpPr>
        <a:xfrm>
          <a:off x="0" y="0"/>
          <a:ext cx="0" cy="0"/>
          <a:chOff x="0" y="0"/>
          <a:chExt cx="0" cy="0"/>
        </a:xfrm>
      </p:grpSpPr>
      <p:sp>
        <p:nvSpPr>
          <p:cNvPr id="105" name="Google Shape;105;p15"/>
          <p:cNvSpPr txBox="1">
            <a:spLocks noGrp="1"/>
          </p:cNvSpPr>
          <p:nvPr>
            <p:ph type="title"/>
          </p:nvPr>
        </p:nvSpPr>
        <p:spPr>
          <a:xfrm>
            <a:off x="508001" y="457200"/>
            <a:ext cx="6447501" cy="25527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Clr>
                <a:schemeClr val="accent1"/>
              </a:buClr>
              <a:buSzPts val="3300"/>
              <a:buFont typeface="Trebuchet MS"/>
              <a:buNone/>
              <a:defRPr sz="33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6" name="Google Shape;106;p15"/>
          <p:cNvSpPr txBox="1">
            <a:spLocks noGrp="1"/>
          </p:cNvSpPr>
          <p:nvPr>
            <p:ph type="body" idx="1"/>
          </p:nvPr>
        </p:nvSpPr>
        <p:spPr>
          <a:xfrm>
            <a:off x="508001" y="3352800"/>
            <a:ext cx="6447501" cy="1178222"/>
          </a:xfrm>
          <a:prstGeom prst="rect">
            <a:avLst/>
          </a:prstGeom>
          <a:noFill/>
          <a:ln>
            <a:noFill/>
          </a:ln>
        </p:spPr>
        <p:txBody>
          <a:bodyPr spcFirstLastPara="1" wrap="square" lIns="91425" tIns="45700" rIns="91425" bIns="45700" anchor="ctr" anchorCtr="0">
            <a:noAutofit/>
          </a:bodyPr>
          <a:lstStyle>
            <a:lvl1pPr marL="457200" lvl="0" indent="-228600" algn="l">
              <a:spcBef>
                <a:spcPts val="750"/>
              </a:spcBef>
              <a:spcAft>
                <a:spcPts val="0"/>
              </a:spcAft>
              <a:buSzPts val="1080"/>
              <a:buNone/>
              <a:defRPr sz="1350">
                <a:solidFill>
                  <a:srgbClr val="3F3F3F"/>
                </a:solidFill>
              </a:defRPr>
            </a:lvl1pPr>
            <a:lvl2pPr marL="914400" lvl="1" indent="-228600" algn="l">
              <a:spcBef>
                <a:spcPts val="750"/>
              </a:spcBef>
              <a:spcAft>
                <a:spcPts val="0"/>
              </a:spcAft>
              <a:buSzPts val="1080"/>
              <a:buNone/>
              <a:defRPr sz="1350">
                <a:solidFill>
                  <a:srgbClr val="888888"/>
                </a:solidFill>
              </a:defRPr>
            </a:lvl2pPr>
            <a:lvl3pPr marL="1371600" lvl="2" indent="-228600" algn="l">
              <a:spcBef>
                <a:spcPts val="750"/>
              </a:spcBef>
              <a:spcAft>
                <a:spcPts val="0"/>
              </a:spcAft>
              <a:buSzPts val="960"/>
              <a:buNone/>
              <a:defRPr sz="1200">
                <a:solidFill>
                  <a:srgbClr val="888888"/>
                </a:solidFill>
              </a:defRPr>
            </a:lvl3pPr>
            <a:lvl4pPr marL="1828800" lvl="3" indent="-228600" algn="l">
              <a:spcBef>
                <a:spcPts val="750"/>
              </a:spcBef>
              <a:spcAft>
                <a:spcPts val="0"/>
              </a:spcAft>
              <a:buSzPts val="840"/>
              <a:buNone/>
              <a:defRPr sz="1050">
                <a:solidFill>
                  <a:srgbClr val="888888"/>
                </a:solidFill>
              </a:defRPr>
            </a:lvl4pPr>
            <a:lvl5pPr marL="2286000" lvl="4" indent="-228600" algn="l">
              <a:spcBef>
                <a:spcPts val="750"/>
              </a:spcBef>
              <a:spcAft>
                <a:spcPts val="0"/>
              </a:spcAft>
              <a:buSzPts val="840"/>
              <a:buNone/>
              <a:defRPr sz="1050">
                <a:solidFill>
                  <a:srgbClr val="888888"/>
                </a:solidFill>
              </a:defRPr>
            </a:lvl5pPr>
            <a:lvl6pPr marL="2743200" lvl="5" indent="-228600" algn="l">
              <a:spcBef>
                <a:spcPts val="750"/>
              </a:spcBef>
              <a:spcAft>
                <a:spcPts val="0"/>
              </a:spcAft>
              <a:buSzPts val="840"/>
              <a:buNone/>
              <a:defRPr sz="1050">
                <a:solidFill>
                  <a:srgbClr val="888888"/>
                </a:solidFill>
              </a:defRPr>
            </a:lvl6pPr>
            <a:lvl7pPr marL="3200400" lvl="6" indent="-228600" algn="l">
              <a:spcBef>
                <a:spcPts val="750"/>
              </a:spcBef>
              <a:spcAft>
                <a:spcPts val="0"/>
              </a:spcAft>
              <a:buSzPts val="840"/>
              <a:buNone/>
              <a:defRPr sz="1050">
                <a:solidFill>
                  <a:srgbClr val="888888"/>
                </a:solidFill>
              </a:defRPr>
            </a:lvl7pPr>
            <a:lvl8pPr marL="3657600" lvl="7" indent="-228600" algn="l">
              <a:spcBef>
                <a:spcPts val="750"/>
              </a:spcBef>
              <a:spcAft>
                <a:spcPts val="0"/>
              </a:spcAft>
              <a:buSzPts val="840"/>
              <a:buNone/>
              <a:defRPr sz="1050">
                <a:solidFill>
                  <a:srgbClr val="888888"/>
                </a:solidFill>
              </a:defRPr>
            </a:lvl8pPr>
            <a:lvl9pPr marL="4114800" lvl="8" indent="-228600" algn="l">
              <a:spcBef>
                <a:spcPts val="750"/>
              </a:spcBef>
              <a:spcAft>
                <a:spcPts val="0"/>
              </a:spcAft>
              <a:buSzPts val="840"/>
              <a:buNone/>
              <a:defRPr sz="1050">
                <a:solidFill>
                  <a:srgbClr val="888888"/>
                </a:solidFill>
              </a:defRPr>
            </a:lvl9pPr>
          </a:lstStyle>
          <a:p>
            <a:endParaRPr/>
          </a:p>
        </p:txBody>
      </p:sp>
      <p:sp>
        <p:nvSpPr>
          <p:cNvPr id="107" name="Google Shape;107;p15"/>
          <p:cNvSpPr txBox="1">
            <a:spLocks noGrp="1"/>
          </p:cNvSpPr>
          <p:nvPr>
            <p:ph type="dt" idx="10"/>
          </p:nvPr>
        </p:nvSpPr>
        <p:spPr>
          <a:xfrm>
            <a:off x="5403850" y="4531022"/>
            <a:ext cx="683954" cy="273844"/>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8" name="Google Shape;108;p15"/>
          <p:cNvSpPr txBox="1">
            <a:spLocks noGrp="1"/>
          </p:cNvSpPr>
          <p:nvPr>
            <p:ph type="ftr" idx="11"/>
          </p:nvPr>
        </p:nvSpPr>
        <p:spPr>
          <a:xfrm>
            <a:off x="508001" y="4531022"/>
            <a:ext cx="4723209"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9" name="Google Shape;109;p15"/>
          <p:cNvSpPr txBox="1">
            <a:spLocks noGrp="1"/>
          </p:cNvSpPr>
          <p:nvPr>
            <p:ph type="sldNum" idx="12"/>
          </p:nvPr>
        </p:nvSpPr>
        <p:spPr>
          <a:xfrm>
            <a:off x="6442998" y="4531022"/>
            <a:ext cx="512504"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Clr>
                <a:schemeClr val="accent1"/>
              </a:buClr>
              <a:buSzPts val="600"/>
              <a:buFont typeface="Trebuchet MS"/>
              <a:buNone/>
              <a:defRPr/>
            </a:lvl1pPr>
            <a:lvl2pPr marL="0" lvl="1" indent="0" algn="r">
              <a:spcBef>
                <a:spcPts val="0"/>
              </a:spcBef>
              <a:spcAft>
                <a:spcPts val="0"/>
              </a:spcAft>
              <a:buClr>
                <a:schemeClr val="accent1"/>
              </a:buClr>
              <a:buSzPts val="600"/>
              <a:buFont typeface="Trebuchet MS"/>
              <a:buNone/>
              <a:defRPr/>
            </a:lvl2pPr>
            <a:lvl3pPr marL="0" lvl="2" indent="0" algn="r">
              <a:spcBef>
                <a:spcPts val="0"/>
              </a:spcBef>
              <a:spcAft>
                <a:spcPts val="0"/>
              </a:spcAft>
              <a:buClr>
                <a:schemeClr val="accent1"/>
              </a:buClr>
              <a:buSzPts val="600"/>
              <a:buFont typeface="Trebuchet MS"/>
              <a:buNone/>
              <a:defRPr/>
            </a:lvl3pPr>
            <a:lvl4pPr marL="0" lvl="3" indent="0" algn="r">
              <a:spcBef>
                <a:spcPts val="0"/>
              </a:spcBef>
              <a:spcAft>
                <a:spcPts val="0"/>
              </a:spcAft>
              <a:buClr>
                <a:schemeClr val="accent1"/>
              </a:buClr>
              <a:buSzPts val="600"/>
              <a:buFont typeface="Trebuchet MS"/>
              <a:buNone/>
              <a:defRPr/>
            </a:lvl4pPr>
            <a:lvl5pPr marL="0" lvl="4" indent="0" algn="r">
              <a:spcBef>
                <a:spcPts val="0"/>
              </a:spcBef>
              <a:spcAft>
                <a:spcPts val="0"/>
              </a:spcAft>
              <a:buClr>
                <a:schemeClr val="accent1"/>
              </a:buClr>
              <a:buSzPts val="600"/>
              <a:buFont typeface="Trebuchet MS"/>
              <a:buNone/>
              <a:defRPr/>
            </a:lvl5pPr>
            <a:lvl6pPr marL="0" lvl="5" indent="0" algn="r">
              <a:spcBef>
                <a:spcPts val="0"/>
              </a:spcBef>
              <a:spcAft>
                <a:spcPts val="0"/>
              </a:spcAft>
              <a:buClr>
                <a:schemeClr val="accent1"/>
              </a:buClr>
              <a:buSzPts val="600"/>
              <a:buFont typeface="Trebuchet MS"/>
              <a:buNone/>
              <a:defRPr/>
            </a:lvl6pPr>
            <a:lvl7pPr marL="0" lvl="6" indent="0" algn="r">
              <a:spcBef>
                <a:spcPts val="0"/>
              </a:spcBef>
              <a:spcAft>
                <a:spcPts val="0"/>
              </a:spcAft>
              <a:buClr>
                <a:schemeClr val="accent1"/>
              </a:buClr>
              <a:buSzPts val="600"/>
              <a:buFont typeface="Trebuchet MS"/>
              <a:buNone/>
              <a:defRPr/>
            </a:lvl7pPr>
            <a:lvl8pPr marL="0" lvl="7" indent="0" algn="r">
              <a:spcBef>
                <a:spcPts val="0"/>
              </a:spcBef>
              <a:spcAft>
                <a:spcPts val="0"/>
              </a:spcAft>
              <a:buClr>
                <a:schemeClr val="accent1"/>
              </a:buClr>
              <a:buSzPts val="600"/>
              <a:buFont typeface="Trebuchet MS"/>
              <a:buNone/>
              <a:defRPr/>
            </a:lvl8pPr>
            <a:lvl9pPr marL="0" lvl="8" indent="0" algn="r">
              <a:spcBef>
                <a:spcPts val="0"/>
              </a:spcBef>
              <a:spcAft>
                <a:spcPts val="0"/>
              </a:spcAft>
              <a:buClr>
                <a:schemeClr val="accent1"/>
              </a:buClr>
              <a:buSzPts val="600"/>
              <a:buFont typeface="Trebuchet MS"/>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Quote with Caption">
  <p:cSld name="Quote with Caption">
    <p:spTree>
      <p:nvGrpSpPr>
        <p:cNvPr id="1" name="Shape 110"/>
        <p:cNvGrpSpPr/>
        <p:nvPr/>
      </p:nvGrpSpPr>
      <p:grpSpPr>
        <a:xfrm>
          <a:off x="0" y="0"/>
          <a:ext cx="0" cy="0"/>
          <a:chOff x="0" y="0"/>
          <a:chExt cx="0" cy="0"/>
        </a:xfrm>
      </p:grpSpPr>
      <p:sp>
        <p:nvSpPr>
          <p:cNvPr id="111" name="Google Shape;111;p16"/>
          <p:cNvSpPr txBox="1">
            <a:spLocks noGrp="1"/>
          </p:cNvSpPr>
          <p:nvPr>
            <p:ph type="title"/>
          </p:nvPr>
        </p:nvSpPr>
        <p:spPr>
          <a:xfrm>
            <a:off x="698500" y="457200"/>
            <a:ext cx="6070601" cy="226695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Clr>
                <a:schemeClr val="accent1"/>
              </a:buClr>
              <a:buSzPts val="3300"/>
              <a:buFont typeface="Trebuchet MS"/>
              <a:buNone/>
              <a:defRPr sz="33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2" name="Google Shape;112;p16"/>
          <p:cNvSpPr txBox="1">
            <a:spLocks noGrp="1"/>
          </p:cNvSpPr>
          <p:nvPr>
            <p:ph type="body" idx="1"/>
          </p:nvPr>
        </p:nvSpPr>
        <p:spPr>
          <a:xfrm>
            <a:off x="1024604" y="2724150"/>
            <a:ext cx="5418393" cy="285750"/>
          </a:xfrm>
          <a:prstGeom prst="rect">
            <a:avLst/>
          </a:prstGeom>
          <a:noFill/>
          <a:ln>
            <a:noFill/>
          </a:ln>
        </p:spPr>
        <p:txBody>
          <a:bodyPr spcFirstLastPara="1" wrap="square" lIns="91425" tIns="45700" rIns="91425" bIns="45700" anchor="ctr" anchorCtr="0">
            <a:noAutofit/>
          </a:bodyPr>
          <a:lstStyle>
            <a:lvl1pPr marL="457200" lvl="0" indent="-228600" algn="l">
              <a:spcBef>
                <a:spcPts val="750"/>
              </a:spcBef>
              <a:spcAft>
                <a:spcPts val="0"/>
              </a:spcAft>
              <a:buSzPts val="960"/>
              <a:buFont typeface="Trebuchet MS"/>
              <a:buNone/>
              <a:defRPr sz="1200">
                <a:solidFill>
                  <a:srgbClr val="7F7F7F"/>
                </a:solidFill>
              </a:defRPr>
            </a:lvl1pPr>
            <a:lvl2pPr marL="914400" lvl="1" indent="-228600" algn="l">
              <a:spcBef>
                <a:spcPts val="750"/>
              </a:spcBef>
              <a:spcAft>
                <a:spcPts val="0"/>
              </a:spcAft>
              <a:buSzPts val="960"/>
              <a:buFont typeface="Trebuchet MS"/>
              <a:buNone/>
              <a:defRPr/>
            </a:lvl2pPr>
            <a:lvl3pPr marL="1371600" lvl="2" indent="-228600" algn="l">
              <a:spcBef>
                <a:spcPts val="750"/>
              </a:spcBef>
              <a:spcAft>
                <a:spcPts val="0"/>
              </a:spcAft>
              <a:buSzPts val="840"/>
              <a:buFont typeface="Trebuchet MS"/>
              <a:buNone/>
              <a:defRPr/>
            </a:lvl3pPr>
            <a:lvl4pPr marL="1828800" lvl="3" indent="-228600" algn="l">
              <a:spcBef>
                <a:spcPts val="750"/>
              </a:spcBef>
              <a:spcAft>
                <a:spcPts val="0"/>
              </a:spcAft>
              <a:buSzPts val="720"/>
              <a:buFont typeface="Trebuchet MS"/>
              <a:buNone/>
              <a:defRPr/>
            </a:lvl4pPr>
            <a:lvl5pPr marL="2286000" lvl="4" indent="-228600" algn="l">
              <a:spcBef>
                <a:spcPts val="750"/>
              </a:spcBef>
              <a:spcAft>
                <a:spcPts val="0"/>
              </a:spcAft>
              <a:buSzPts val="720"/>
              <a:buFont typeface="Trebuchet MS"/>
              <a:buNone/>
              <a:defRPr/>
            </a:lvl5pPr>
            <a:lvl6pPr marL="2743200" lvl="5" indent="-320039" algn="l">
              <a:spcBef>
                <a:spcPts val="750"/>
              </a:spcBef>
              <a:spcAft>
                <a:spcPts val="0"/>
              </a:spcAft>
              <a:buSzPts val="1440"/>
              <a:buChar char="►"/>
              <a:defRPr/>
            </a:lvl6pPr>
            <a:lvl7pPr marL="3200400" lvl="6" indent="-320039" algn="l">
              <a:spcBef>
                <a:spcPts val="750"/>
              </a:spcBef>
              <a:spcAft>
                <a:spcPts val="0"/>
              </a:spcAft>
              <a:buSzPts val="1440"/>
              <a:buChar char="►"/>
              <a:defRPr/>
            </a:lvl7pPr>
            <a:lvl8pPr marL="3657600" lvl="7" indent="-320040" algn="l">
              <a:spcBef>
                <a:spcPts val="750"/>
              </a:spcBef>
              <a:spcAft>
                <a:spcPts val="0"/>
              </a:spcAft>
              <a:buSzPts val="1440"/>
              <a:buChar char="►"/>
              <a:defRPr/>
            </a:lvl8pPr>
            <a:lvl9pPr marL="4114800" lvl="8" indent="-320040" algn="l">
              <a:spcBef>
                <a:spcPts val="750"/>
              </a:spcBef>
              <a:spcAft>
                <a:spcPts val="0"/>
              </a:spcAft>
              <a:buSzPts val="1440"/>
              <a:buChar char="►"/>
              <a:defRPr/>
            </a:lvl9pPr>
          </a:lstStyle>
          <a:p>
            <a:endParaRPr/>
          </a:p>
        </p:txBody>
      </p:sp>
      <p:sp>
        <p:nvSpPr>
          <p:cNvPr id="113" name="Google Shape;113;p16"/>
          <p:cNvSpPr txBox="1">
            <a:spLocks noGrp="1"/>
          </p:cNvSpPr>
          <p:nvPr>
            <p:ph type="body" idx="2"/>
          </p:nvPr>
        </p:nvSpPr>
        <p:spPr>
          <a:xfrm>
            <a:off x="508001" y="3352800"/>
            <a:ext cx="6447501" cy="1178222"/>
          </a:xfrm>
          <a:prstGeom prst="rect">
            <a:avLst/>
          </a:prstGeom>
          <a:noFill/>
          <a:ln>
            <a:noFill/>
          </a:ln>
        </p:spPr>
        <p:txBody>
          <a:bodyPr spcFirstLastPara="1" wrap="square" lIns="91425" tIns="45700" rIns="91425" bIns="45700" anchor="ctr" anchorCtr="0">
            <a:noAutofit/>
          </a:bodyPr>
          <a:lstStyle>
            <a:lvl1pPr marL="457200" lvl="0" indent="-228600" algn="l">
              <a:spcBef>
                <a:spcPts val="750"/>
              </a:spcBef>
              <a:spcAft>
                <a:spcPts val="0"/>
              </a:spcAft>
              <a:buSzPts val="1080"/>
              <a:buNone/>
              <a:defRPr sz="1350">
                <a:solidFill>
                  <a:srgbClr val="3F3F3F"/>
                </a:solidFill>
              </a:defRPr>
            </a:lvl1pPr>
            <a:lvl2pPr marL="914400" lvl="1" indent="-228600" algn="l">
              <a:spcBef>
                <a:spcPts val="750"/>
              </a:spcBef>
              <a:spcAft>
                <a:spcPts val="0"/>
              </a:spcAft>
              <a:buSzPts val="1080"/>
              <a:buNone/>
              <a:defRPr sz="1350">
                <a:solidFill>
                  <a:srgbClr val="888888"/>
                </a:solidFill>
              </a:defRPr>
            </a:lvl2pPr>
            <a:lvl3pPr marL="1371600" lvl="2" indent="-228600" algn="l">
              <a:spcBef>
                <a:spcPts val="750"/>
              </a:spcBef>
              <a:spcAft>
                <a:spcPts val="0"/>
              </a:spcAft>
              <a:buSzPts val="960"/>
              <a:buNone/>
              <a:defRPr sz="1200">
                <a:solidFill>
                  <a:srgbClr val="888888"/>
                </a:solidFill>
              </a:defRPr>
            </a:lvl3pPr>
            <a:lvl4pPr marL="1828800" lvl="3" indent="-228600" algn="l">
              <a:spcBef>
                <a:spcPts val="750"/>
              </a:spcBef>
              <a:spcAft>
                <a:spcPts val="0"/>
              </a:spcAft>
              <a:buSzPts val="840"/>
              <a:buNone/>
              <a:defRPr sz="1050">
                <a:solidFill>
                  <a:srgbClr val="888888"/>
                </a:solidFill>
              </a:defRPr>
            </a:lvl4pPr>
            <a:lvl5pPr marL="2286000" lvl="4" indent="-228600" algn="l">
              <a:spcBef>
                <a:spcPts val="750"/>
              </a:spcBef>
              <a:spcAft>
                <a:spcPts val="0"/>
              </a:spcAft>
              <a:buSzPts val="840"/>
              <a:buNone/>
              <a:defRPr sz="1050">
                <a:solidFill>
                  <a:srgbClr val="888888"/>
                </a:solidFill>
              </a:defRPr>
            </a:lvl5pPr>
            <a:lvl6pPr marL="2743200" lvl="5" indent="-228600" algn="l">
              <a:spcBef>
                <a:spcPts val="750"/>
              </a:spcBef>
              <a:spcAft>
                <a:spcPts val="0"/>
              </a:spcAft>
              <a:buSzPts val="840"/>
              <a:buNone/>
              <a:defRPr sz="1050">
                <a:solidFill>
                  <a:srgbClr val="888888"/>
                </a:solidFill>
              </a:defRPr>
            </a:lvl6pPr>
            <a:lvl7pPr marL="3200400" lvl="6" indent="-228600" algn="l">
              <a:spcBef>
                <a:spcPts val="750"/>
              </a:spcBef>
              <a:spcAft>
                <a:spcPts val="0"/>
              </a:spcAft>
              <a:buSzPts val="840"/>
              <a:buNone/>
              <a:defRPr sz="1050">
                <a:solidFill>
                  <a:srgbClr val="888888"/>
                </a:solidFill>
              </a:defRPr>
            </a:lvl7pPr>
            <a:lvl8pPr marL="3657600" lvl="7" indent="-228600" algn="l">
              <a:spcBef>
                <a:spcPts val="750"/>
              </a:spcBef>
              <a:spcAft>
                <a:spcPts val="0"/>
              </a:spcAft>
              <a:buSzPts val="840"/>
              <a:buNone/>
              <a:defRPr sz="1050">
                <a:solidFill>
                  <a:srgbClr val="888888"/>
                </a:solidFill>
              </a:defRPr>
            </a:lvl8pPr>
            <a:lvl9pPr marL="4114800" lvl="8" indent="-228600" algn="l">
              <a:spcBef>
                <a:spcPts val="750"/>
              </a:spcBef>
              <a:spcAft>
                <a:spcPts val="0"/>
              </a:spcAft>
              <a:buSzPts val="840"/>
              <a:buNone/>
              <a:defRPr sz="1050">
                <a:solidFill>
                  <a:srgbClr val="888888"/>
                </a:solidFill>
              </a:defRPr>
            </a:lvl9pPr>
          </a:lstStyle>
          <a:p>
            <a:endParaRPr/>
          </a:p>
        </p:txBody>
      </p:sp>
      <p:sp>
        <p:nvSpPr>
          <p:cNvPr id="114" name="Google Shape;114;p16"/>
          <p:cNvSpPr txBox="1">
            <a:spLocks noGrp="1"/>
          </p:cNvSpPr>
          <p:nvPr>
            <p:ph type="dt" idx="10"/>
          </p:nvPr>
        </p:nvSpPr>
        <p:spPr>
          <a:xfrm>
            <a:off x="5403850" y="4531022"/>
            <a:ext cx="683954" cy="273844"/>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5" name="Google Shape;115;p16"/>
          <p:cNvSpPr txBox="1">
            <a:spLocks noGrp="1"/>
          </p:cNvSpPr>
          <p:nvPr>
            <p:ph type="ftr" idx="11"/>
          </p:nvPr>
        </p:nvSpPr>
        <p:spPr>
          <a:xfrm>
            <a:off x="508001" y="4531022"/>
            <a:ext cx="4723209"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6" name="Google Shape;116;p16"/>
          <p:cNvSpPr txBox="1">
            <a:spLocks noGrp="1"/>
          </p:cNvSpPr>
          <p:nvPr>
            <p:ph type="sldNum" idx="12"/>
          </p:nvPr>
        </p:nvSpPr>
        <p:spPr>
          <a:xfrm>
            <a:off x="6442998" y="4531022"/>
            <a:ext cx="512504"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Clr>
                <a:schemeClr val="accent1"/>
              </a:buClr>
              <a:buSzPts val="600"/>
              <a:buFont typeface="Trebuchet MS"/>
              <a:buNone/>
              <a:defRPr/>
            </a:lvl1pPr>
            <a:lvl2pPr marL="0" lvl="1" indent="0" algn="r">
              <a:spcBef>
                <a:spcPts val="0"/>
              </a:spcBef>
              <a:spcAft>
                <a:spcPts val="0"/>
              </a:spcAft>
              <a:buClr>
                <a:schemeClr val="accent1"/>
              </a:buClr>
              <a:buSzPts val="600"/>
              <a:buFont typeface="Trebuchet MS"/>
              <a:buNone/>
              <a:defRPr/>
            </a:lvl2pPr>
            <a:lvl3pPr marL="0" lvl="2" indent="0" algn="r">
              <a:spcBef>
                <a:spcPts val="0"/>
              </a:spcBef>
              <a:spcAft>
                <a:spcPts val="0"/>
              </a:spcAft>
              <a:buClr>
                <a:schemeClr val="accent1"/>
              </a:buClr>
              <a:buSzPts val="600"/>
              <a:buFont typeface="Trebuchet MS"/>
              <a:buNone/>
              <a:defRPr/>
            </a:lvl3pPr>
            <a:lvl4pPr marL="0" lvl="3" indent="0" algn="r">
              <a:spcBef>
                <a:spcPts val="0"/>
              </a:spcBef>
              <a:spcAft>
                <a:spcPts val="0"/>
              </a:spcAft>
              <a:buClr>
                <a:schemeClr val="accent1"/>
              </a:buClr>
              <a:buSzPts val="600"/>
              <a:buFont typeface="Trebuchet MS"/>
              <a:buNone/>
              <a:defRPr/>
            </a:lvl4pPr>
            <a:lvl5pPr marL="0" lvl="4" indent="0" algn="r">
              <a:spcBef>
                <a:spcPts val="0"/>
              </a:spcBef>
              <a:spcAft>
                <a:spcPts val="0"/>
              </a:spcAft>
              <a:buClr>
                <a:schemeClr val="accent1"/>
              </a:buClr>
              <a:buSzPts val="600"/>
              <a:buFont typeface="Trebuchet MS"/>
              <a:buNone/>
              <a:defRPr/>
            </a:lvl5pPr>
            <a:lvl6pPr marL="0" lvl="5" indent="0" algn="r">
              <a:spcBef>
                <a:spcPts val="0"/>
              </a:spcBef>
              <a:spcAft>
                <a:spcPts val="0"/>
              </a:spcAft>
              <a:buClr>
                <a:schemeClr val="accent1"/>
              </a:buClr>
              <a:buSzPts val="600"/>
              <a:buFont typeface="Trebuchet MS"/>
              <a:buNone/>
              <a:defRPr/>
            </a:lvl6pPr>
            <a:lvl7pPr marL="0" lvl="6" indent="0" algn="r">
              <a:spcBef>
                <a:spcPts val="0"/>
              </a:spcBef>
              <a:spcAft>
                <a:spcPts val="0"/>
              </a:spcAft>
              <a:buClr>
                <a:schemeClr val="accent1"/>
              </a:buClr>
              <a:buSzPts val="600"/>
              <a:buFont typeface="Trebuchet MS"/>
              <a:buNone/>
              <a:defRPr/>
            </a:lvl7pPr>
            <a:lvl8pPr marL="0" lvl="7" indent="0" algn="r">
              <a:spcBef>
                <a:spcPts val="0"/>
              </a:spcBef>
              <a:spcAft>
                <a:spcPts val="0"/>
              </a:spcAft>
              <a:buClr>
                <a:schemeClr val="accent1"/>
              </a:buClr>
              <a:buSzPts val="600"/>
              <a:buFont typeface="Trebuchet MS"/>
              <a:buNone/>
              <a:defRPr/>
            </a:lvl8pPr>
            <a:lvl9pPr marL="0" lvl="8" indent="0" algn="r">
              <a:spcBef>
                <a:spcPts val="0"/>
              </a:spcBef>
              <a:spcAft>
                <a:spcPts val="0"/>
              </a:spcAft>
              <a:buClr>
                <a:schemeClr val="accent1"/>
              </a:buClr>
              <a:buSzPts val="600"/>
              <a:buFont typeface="Trebuchet MS"/>
              <a:buNone/>
              <a:defRPr/>
            </a:lvl9pPr>
          </a:lstStyle>
          <a:p>
            <a:pPr marL="0" lvl="0" indent="0" algn="r" rtl="0">
              <a:spcBef>
                <a:spcPts val="0"/>
              </a:spcBef>
              <a:spcAft>
                <a:spcPts val="0"/>
              </a:spcAft>
              <a:buNone/>
            </a:pPr>
            <a:fld id="{00000000-1234-1234-1234-123412341234}" type="slidenum">
              <a:rPr lang="en"/>
              <a:t>‹#›</a:t>
            </a:fld>
            <a:endParaRPr/>
          </a:p>
        </p:txBody>
      </p:sp>
      <p:sp>
        <p:nvSpPr>
          <p:cNvPr id="117" name="Google Shape;117;p16"/>
          <p:cNvSpPr txBox="1"/>
          <p:nvPr/>
        </p:nvSpPr>
        <p:spPr>
          <a:xfrm>
            <a:off x="406403" y="592784"/>
            <a:ext cx="457200" cy="438582"/>
          </a:xfrm>
          <a:prstGeom prst="rect">
            <a:avLst/>
          </a:prstGeom>
          <a:noFill/>
          <a:ln>
            <a:noFill/>
          </a:ln>
        </p:spPr>
        <p:txBody>
          <a:bodyPr spcFirstLastPara="1" wrap="square" lIns="68575" tIns="34275" rIns="68575" bIns="34275" anchor="ctr" anchorCtr="0">
            <a:noAutofit/>
          </a:bodyPr>
          <a:lstStyle/>
          <a:p>
            <a:pPr marL="0" marR="0" lvl="0" indent="0" algn="l" rtl="0">
              <a:spcBef>
                <a:spcPts val="0"/>
              </a:spcBef>
              <a:spcAft>
                <a:spcPts val="0"/>
              </a:spcAft>
              <a:buNone/>
            </a:pPr>
            <a:r>
              <a:rPr lang="en" sz="6000" b="0" i="0" u="none" strike="noStrike" cap="none">
                <a:solidFill>
                  <a:srgbClr val="8DA9DB"/>
                </a:solidFill>
                <a:latin typeface="Arial"/>
                <a:ea typeface="Arial"/>
                <a:cs typeface="Arial"/>
                <a:sym typeface="Arial"/>
              </a:rPr>
              <a:t>“</a:t>
            </a:r>
            <a:endParaRPr/>
          </a:p>
        </p:txBody>
      </p:sp>
      <p:sp>
        <p:nvSpPr>
          <p:cNvPr id="118" name="Google Shape;118;p16"/>
          <p:cNvSpPr txBox="1"/>
          <p:nvPr/>
        </p:nvSpPr>
        <p:spPr>
          <a:xfrm>
            <a:off x="6669758" y="2164917"/>
            <a:ext cx="457200" cy="438582"/>
          </a:xfrm>
          <a:prstGeom prst="rect">
            <a:avLst/>
          </a:prstGeom>
          <a:noFill/>
          <a:ln>
            <a:noFill/>
          </a:ln>
        </p:spPr>
        <p:txBody>
          <a:bodyPr spcFirstLastPara="1" wrap="square" lIns="68575" tIns="34275" rIns="68575" bIns="34275" anchor="ctr" anchorCtr="0">
            <a:noAutofit/>
          </a:bodyPr>
          <a:lstStyle/>
          <a:p>
            <a:pPr marL="0" marR="0" lvl="0" indent="0" algn="l" rtl="0">
              <a:spcBef>
                <a:spcPts val="0"/>
              </a:spcBef>
              <a:spcAft>
                <a:spcPts val="0"/>
              </a:spcAft>
              <a:buNone/>
            </a:pPr>
            <a:r>
              <a:rPr lang="en" sz="6000" b="0" i="0" u="none" strike="noStrike" cap="none">
                <a:solidFill>
                  <a:srgbClr val="8DA9DB"/>
                </a:solidFill>
                <a:latin typeface="Arial"/>
                <a:ea typeface="Arial"/>
                <a:cs typeface="Arial"/>
                <a:sym typeface="Arial"/>
              </a:rPr>
              <a:t>”</a:t>
            </a:r>
            <a:endParaRPr sz="1350" b="0" i="0" u="none" strike="noStrike" cap="none">
              <a:solidFill>
                <a:srgbClr val="8DA9DB"/>
              </a:solidFill>
              <a:latin typeface="Arial"/>
              <a:ea typeface="Arial"/>
              <a:cs typeface="Arial"/>
              <a:sym typeface="Aria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Name Card">
  <p:cSld name="Name Card">
    <p:spTree>
      <p:nvGrpSpPr>
        <p:cNvPr id="1" name="Shape 119"/>
        <p:cNvGrpSpPr/>
        <p:nvPr/>
      </p:nvGrpSpPr>
      <p:grpSpPr>
        <a:xfrm>
          <a:off x="0" y="0"/>
          <a:ext cx="0" cy="0"/>
          <a:chOff x="0" y="0"/>
          <a:chExt cx="0" cy="0"/>
        </a:xfrm>
      </p:grpSpPr>
      <p:sp>
        <p:nvSpPr>
          <p:cNvPr id="120" name="Google Shape;120;p17"/>
          <p:cNvSpPr txBox="1">
            <a:spLocks noGrp="1"/>
          </p:cNvSpPr>
          <p:nvPr>
            <p:ph type="title"/>
          </p:nvPr>
        </p:nvSpPr>
        <p:spPr>
          <a:xfrm>
            <a:off x="508001" y="1448991"/>
            <a:ext cx="6447501" cy="1946595"/>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Clr>
                <a:schemeClr val="accent1"/>
              </a:buClr>
              <a:buSzPts val="3300"/>
              <a:buFont typeface="Trebuchet MS"/>
              <a:buNone/>
              <a:defRPr sz="33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1" name="Google Shape;121;p17"/>
          <p:cNvSpPr txBox="1">
            <a:spLocks noGrp="1"/>
          </p:cNvSpPr>
          <p:nvPr>
            <p:ph type="body" idx="1"/>
          </p:nvPr>
        </p:nvSpPr>
        <p:spPr>
          <a:xfrm>
            <a:off x="508001" y="3395586"/>
            <a:ext cx="6447501" cy="1135436"/>
          </a:xfrm>
          <a:prstGeom prst="rect">
            <a:avLst/>
          </a:prstGeom>
          <a:noFill/>
          <a:ln>
            <a:noFill/>
          </a:ln>
        </p:spPr>
        <p:txBody>
          <a:bodyPr spcFirstLastPara="1" wrap="square" lIns="91425" tIns="45700" rIns="91425" bIns="45700" anchor="t" anchorCtr="0">
            <a:noAutofit/>
          </a:bodyPr>
          <a:lstStyle>
            <a:lvl1pPr marL="457200" lvl="0" indent="-228600" algn="l">
              <a:spcBef>
                <a:spcPts val="750"/>
              </a:spcBef>
              <a:spcAft>
                <a:spcPts val="0"/>
              </a:spcAft>
              <a:buSzPts val="1080"/>
              <a:buNone/>
              <a:defRPr sz="1350">
                <a:solidFill>
                  <a:srgbClr val="3F3F3F"/>
                </a:solidFill>
              </a:defRPr>
            </a:lvl1pPr>
            <a:lvl2pPr marL="914400" lvl="1" indent="-228600" algn="l">
              <a:spcBef>
                <a:spcPts val="750"/>
              </a:spcBef>
              <a:spcAft>
                <a:spcPts val="0"/>
              </a:spcAft>
              <a:buSzPts val="1080"/>
              <a:buNone/>
              <a:defRPr sz="1350">
                <a:solidFill>
                  <a:srgbClr val="888888"/>
                </a:solidFill>
              </a:defRPr>
            </a:lvl2pPr>
            <a:lvl3pPr marL="1371600" lvl="2" indent="-228600" algn="l">
              <a:spcBef>
                <a:spcPts val="750"/>
              </a:spcBef>
              <a:spcAft>
                <a:spcPts val="0"/>
              </a:spcAft>
              <a:buSzPts val="960"/>
              <a:buNone/>
              <a:defRPr sz="1200">
                <a:solidFill>
                  <a:srgbClr val="888888"/>
                </a:solidFill>
              </a:defRPr>
            </a:lvl3pPr>
            <a:lvl4pPr marL="1828800" lvl="3" indent="-228600" algn="l">
              <a:spcBef>
                <a:spcPts val="750"/>
              </a:spcBef>
              <a:spcAft>
                <a:spcPts val="0"/>
              </a:spcAft>
              <a:buSzPts val="840"/>
              <a:buNone/>
              <a:defRPr sz="1050">
                <a:solidFill>
                  <a:srgbClr val="888888"/>
                </a:solidFill>
              </a:defRPr>
            </a:lvl4pPr>
            <a:lvl5pPr marL="2286000" lvl="4" indent="-228600" algn="l">
              <a:spcBef>
                <a:spcPts val="750"/>
              </a:spcBef>
              <a:spcAft>
                <a:spcPts val="0"/>
              </a:spcAft>
              <a:buSzPts val="840"/>
              <a:buNone/>
              <a:defRPr sz="1050">
                <a:solidFill>
                  <a:srgbClr val="888888"/>
                </a:solidFill>
              </a:defRPr>
            </a:lvl5pPr>
            <a:lvl6pPr marL="2743200" lvl="5" indent="-228600" algn="l">
              <a:spcBef>
                <a:spcPts val="750"/>
              </a:spcBef>
              <a:spcAft>
                <a:spcPts val="0"/>
              </a:spcAft>
              <a:buSzPts val="840"/>
              <a:buNone/>
              <a:defRPr sz="1050">
                <a:solidFill>
                  <a:srgbClr val="888888"/>
                </a:solidFill>
              </a:defRPr>
            </a:lvl6pPr>
            <a:lvl7pPr marL="3200400" lvl="6" indent="-228600" algn="l">
              <a:spcBef>
                <a:spcPts val="750"/>
              </a:spcBef>
              <a:spcAft>
                <a:spcPts val="0"/>
              </a:spcAft>
              <a:buSzPts val="840"/>
              <a:buNone/>
              <a:defRPr sz="1050">
                <a:solidFill>
                  <a:srgbClr val="888888"/>
                </a:solidFill>
              </a:defRPr>
            </a:lvl7pPr>
            <a:lvl8pPr marL="3657600" lvl="7" indent="-228600" algn="l">
              <a:spcBef>
                <a:spcPts val="750"/>
              </a:spcBef>
              <a:spcAft>
                <a:spcPts val="0"/>
              </a:spcAft>
              <a:buSzPts val="840"/>
              <a:buNone/>
              <a:defRPr sz="1050">
                <a:solidFill>
                  <a:srgbClr val="888888"/>
                </a:solidFill>
              </a:defRPr>
            </a:lvl8pPr>
            <a:lvl9pPr marL="4114800" lvl="8" indent="-228600" algn="l">
              <a:spcBef>
                <a:spcPts val="750"/>
              </a:spcBef>
              <a:spcAft>
                <a:spcPts val="0"/>
              </a:spcAft>
              <a:buSzPts val="840"/>
              <a:buNone/>
              <a:defRPr sz="1050">
                <a:solidFill>
                  <a:srgbClr val="888888"/>
                </a:solidFill>
              </a:defRPr>
            </a:lvl9pPr>
          </a:lstStyle>
          <a:p>
            <a:endParaRPr/>
          </a:p>
        </p:txBody>
      </p:sp>
      <p:sp>
        <p:nvSpPr>
          <p:cNvPr id="122" name="Google Shape;122;p17"/>
          <p:cNvSpPr txBox="1">
            <a:spLocks noGrp="1"/>
          </p:cNvSpPr>
          <p:nvPr>
            <p:ph type="dt" idx="10"/>
          </p:nvPr>
        </p:nvSpPr>
        <p:spPr>
          <a:xfrm>
            <a:off x="5403850" y="4531022"/>
            <a:ext cx="683954" cy="273844"/>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3" name="Google Shape;123;p17"/>
          <p:cNvSpPr txBox="1">
            <a:spLocks noGrp="1"/>
          </p:cNvSpPr>
          <p:nvPr>
            <p:ph type="ftr" idx="11"/>
          </p:nvPr>
        </p:nvSpPr>
        <p:spPr>
          <a:xfrm>
            <a:off x="508001" y="4531022"/>
            <a:ext cx="4723209"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4" name="Google Shape;124;p17"/>
          <p:cNvSpPr txBox="1">
            <a:spLocks noGrp="1"/>
          </p:cNvSpPr>
          <p:nvPr>
            <p:ph type="sldNum" idx="12"/>
          </p:nvPr>
        </p:nvSpPr>
        <p:spPr>
          <a:xfrm>
            <a:off x="6442998" y="4531022"/>
            <a:ext cx="512504"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Clr>
                <a:schemeClr val="accent1"/>
              </a:buClr>
              <a:buSzPts val="600"/>
              <a:buFont typeface="Trebuchet MS"/>
              <a:buNone/>
              <a:defRPr/>
            </a:lvl1pPr>
            <a:lvl2pPr marL="0" lvl="1" indent="0" algn="r">
              <a:spcBef>
                <a:spcPts val="0"/>
              </a:spcBef>
              <a:spcAft>
                <a:spcPts val="0"/>
              </a:spcAft>
              <a:buClr>
                <a:schemeClr val="accent1"/>
              </a:buClr>
              <a:buSzPts val="600"/>
              <a:buFont typeface="Trebuchet MS"/>
              <a:buNone/>
              <a:defRPr/>
            </a:lvl2pPr>
            <a:lvl3pPr marL="0" lvl="2" indent="0" algn="r">
              <a:spcBef>
                <a:spcPts val="0"/>
              </a:spcBef>
              <a:spcAft>
                <a:spcPts val="0"/>
              </a:spcAft>
              <a:buClr>
                <a:schemeClr val="accent1"/>
              </a:buClr>
              <a:buSzPts val="600"/>
              <a:buFont typeface="Trebuchet MS"/>
              <a:buNone/>
              <a:defRPr/>
            </a:lvl3pPr>
            <a:lvl4pPr marL="0" lvl="3" indent="0" algn="r">
              <a:spcBef>
                <a:spcPts val="0"/>
              </a:spcBef>
              <a:spcAft>
                <a:spcPts val="0"/>
              </a:spcAft>
              <a:buClr>
                <a:schemeClr val="accent1"/>
              </a:buClr>
              <a:buSzPts val="600"/>
              <a:buFont typeface="Trebuchet MS"/>
              <a:buNone/>
              <a:defRPr/>
            </a:lvl4pPr>
            <a:lvl5pPr marL="0" lvl="4" indent="0" algn="r">
              <a:spcBef>
                <a:spcPts val="0"/>
              </a:spcBef>
              <a:spcAft>
                <a:spcPts val="0"/>
              </a:spcAft>
              <a:buClr>
                <a:schemeClr val="accent1"/>
              </a:buClr>
              <a:buSzPts val="600"/>
              <a:buFont typeface="Trebuchet MS"/>
              <a:buNone/>
              <a:defRPr/>
            </a:lvl5pPr>
            <a:lvl6pPr marL="0" lvl="5" indent="0" algn="r">
              <a:spcBef>
                <a:spcPts val="0"/>
              </a:spcBef>
              <a:spcAft>
                <a:spcPts val="0"/>
              </a:spcAft>
              <a:buClr>
                <a:schemeClr val="accent1"/>
              </a:buClr>
              <a:buSzPts val="600"/>
              <a:buFont typeface="Trebuchet MS"/>
              <a:buNone/>
              <a:defRPr/>
            </a:lvl6pPr>
            <a:lvl7pPr marL="0" lvl="6" indent="0" algn="r">
              <a:spcBef>
                <a:spcPts val="0"/>
              </a:spcBef>
              <a:spcAft>
                <a:spcPts val="0"/>
              </a:spcAft>
              <a:buClr>
                <a:schemeClr val="accent1"/>
              </a:buClr>
              <a:buSzPts val="600"/>
              <a:buFont typeface="Trebuchet MS"/>
              <a:buNone/>
              <a:defRPr/>
            </a:lvl7pPr>
            <a:lvl8pPr marL="0" lvl="7" indent="0" algn="r">
              <a:spcBef>
                <a:spcPts val="0"/>
              </a:spcBef>
              <a:spcAft>
                <a:spcPts val="0"/>
              </a:spcAft>
              <a:buClr>
                <a:schemeClr val="accent1"/>
              </a:buClr>
              <a:buSzPts val="600"/>
              <a:buFont typeface="Trebuchet MS"/>
              <a:buNone/>
              <a:defRPr/>
            </a:lvl8pPr>
            <a:lvl9pPr marL="0" lvl="8" indent="0" algn="r">
              <a:spcBef>
                <a:spcPts val="0"/>
              </a:spcBef>
              <a:spcAft>
                <a:spcPts val="0"/>
              </a:spcAft>
              <a:buClr>
                <a:schemeClr val="accent1"/>
              </a:buClr>
              <a:buSzPts val="600"/>
              <a:buFont typeface="Trebuchet MS"/>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Quote Name Card">
  <p:cSld name="Quote Name Card">
    <p:spTree>
      <p:nvGrpSpPr>
        <p:cNvPr id="1" name="Shape 125"/>
        <p:cNvGrpSpPr/>
        <p:nvPr/>
      </p:nvGrpSpPr>
      <p:grpSpPr>
        <a:xfrm>
          <a:off x="0" y="0"/>
          <a:ext cx="0" cy="0"/>
          <a:chOff x="0" y="0"/>
          <a:chExt cx="0" cy="0"/>
        </a:xfrm>
      </p:grpSpPr>
      <p:sp>
        <p:nvSpPr>
          <p:cNvPr id="126" name="Google Shape;126;p18"/>
          <p:cNvSpPr txBox="1">
            <a:spLocks noGrp="1"/>
          </p:cNvSpPr>
          <p:nvPr>
            <p:ph type="title"/>
          </p:nvPr>
        </p:nvSpPr>
        <p:spPr>
          <a:xfrm>
            <a:off x="698500" y="457200"/>
            <a:ext cx="6070601" cy="226695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Clr>
                <a:schemeClr val="accent1"/>
              </a:buClr>
              <a:buSzPts val="3300"/>
              <a:buFont typeface="Trebuchet MS"/>
              <a:buNone/>
              <a:defRPr sz="33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7" name="Google Shape;127;p18"/>
          <p:cNvSpPr txBox="1">
            <a:spLocks noGrp="1"/>
          </p:cNvSpPr>
          <p:nvPr>
            <p:ph type="body" idx="1"/>
          </p:nvPr>
        </p:nvSpPr>
        <p:spPr>
          <a:xfrm>
            <a:off x="507999" y="3009900"/>
            <a:ext cx="6447502" cy="385686"/>
          </a:xfrm>
          <a:prstGeom prst="rect">
            <a:avLst/>
          </a:prstGeom>
          <a:noFill/>
          <a:ln>
            <a:noFill/>
          </a:ln>
        </p:spPr>
        <p:txBody>
          <a:bodyPr spcFirstLastPara="1" wrap="square" lIns="91425" tIns="45700" rIns="91425" bIns="45700" anchor="b" anchorCtr="0">
            <a:noAutofit/>
          </a:bodyPr>
          <a:lstStyle>
            <a:lvl1pPr marL="457200" lvl="0" indent="-228600" algn="l">
              <a:spcBef>
                <a:spcPts val="750"/>
              </a:spcBef>
              <a:spcAft>
                <a:spcPts val="0"/>
              </a:spcAft>
              <a:buSzPts val="1440"/>
              <a:buFont typeface="Trebuchet MS"/>
              <a:buNone/>
              <a:defRPr sz="1800">
                <a:solidFill>
                  <a:srgbClr val="3F3F3F"/>
                </a:solidFill>
              </a:defRPr>
            </a:lvl1pPr>
            <a:lvl2pPr marL="914400" lvl="1" indent="-228600" algn="l">
              <a:spcBef>
                <a:spcPts val="750"/>
              </a:spcBef>
              <a:spcAft>
                <a:spcPts val="0"/>
              </a:spcAft>
              <a:buSzPts val="960"/>
              <a:buFont typeface="Trebuchet MS"/>
              <a:buNone/>
              <a:defRPr/>
            </a:lvl2pPr>
            <a:lvl3pPr marL="1371600" lvl="2" indent="-228600" algn="l">
              <a:spcBef>
                <a:spcPts val="750"/>
              </a:spcBef>
              <a:spcAft>
                <a:spcPts val="0"/>
              </a:spcAft>
              <a:buSzPts val="840"/>
              <a:buFont typeface="Trebuchet MS"/>
              <a:buNone/>
              <a:defRPr/>
            </a:lvl3pPr>
            <a:lvl4pPr marL="1828800" lvl="3" indent="-228600" algn="l">
              <a:spcBef>
                <a:spcPts val="750"/>
              </a:spcBef>
              <a:spcAft>
                <a:spcPts val="0"/>
              </a:spcAft>
              <a:buSzPts val="720"/>
              <a:buFont typeface="Trebuchet MS"/>
              <a:buNone/>
              <a:defRPr/>
            </a:lvl4pPr>
            <a:lvl5pPr marL="2286000" lvl="4" indent="-228600" algn="l">
              <a:spcBef>
                <a:spcPts val="750"/>
              </a:spcBef>
              <a:spcAft>
                <a:spcPts val="0"/>
              </a:spcAft>
              <a:buSzPts val="720"/>
              <a:buFont typeface="Trebuchet MS"/>
              <a:buNone/>
              <a:defRPr/>
            </a:lvl5pPr>
            <a:lvl6pPr marL="2743200" lvl="5" indent="-320039" algn="l">
              <a:spcBef>
                <a:spcPts val="750"/>
              </a:spcBef>
              <a:spcAft>
                <a:spcPts val="0"/>
              </a:spcAft>
              <a:buSzPts val="1440"/>
              <a:buChar char="►"/>
              <a:defRPr/>
            </a:lvl6pPr>
            <a:lvl7pPr marL="3200400" lvl="6" indent="-320039" algn="l">
              <a:spcBef>
                <a:spcPts val="750"/>
              </a:spcBef>
              <a:spcAft>
                <a:spcPts val="0"/>
              </a:spcAft>
              <a:buSzPts val="1440"/>
              <a:buChar char="►"/>
              <a:defRPr/>
            </a:lvl7pPr>
            <a:lvl8pPr marL="3657600" lvl="7" indent="-320040" algn="l">
              <a:spcBef>
                <a:spcPts val="750"/>
              </a:spcBef>
              <a:spcAft>
                <a:spcPts val="0"/>
              </a:spcAft>
              <a:buSzPts val="1440"/>
              <a:buChar char="►"/>
              <a:defRPr/>
            </a:lvl8pPr>
            <a:lvl9pPr marL="4114800" lvl="8" indent="-320040" algn="l">
              <a:spcBef>
                <a:spcPts val="750"/>
              </a:spcBef>
              <a:spcAft>
                <a:spcPts val="0"/>
              </a:spcAft>
              <a:buSzPts val="1440"/>
              <a:buChar char="►"/>
              <a:defRPr/>
            </a:lvl9pPr>
          </a:lstStyle>
          <a:p>
            <a:endParaRPr/>
          </a:p>
        </p:txBody>
      </p:sp>
      <p:sp>
        <p:nvSpPr>
          <p:cNvPr id="128" name="Google Shape;128;p18"/>
          <p:cNvSpPr txBox="1">
            <a:spLocks noGrp="1"/>
          </p:cNvSpPr>
          <p:nvPr>
            <p:ph type="body" idx="2"/>
          </p:nvPr>
        </p:nvSpPr>
        <p:spPr>
          <a:xfrm>
            <a:off x="508001" y="3395586"/>
            <a:ext cx="6447501" cy="1135436"/>
          </a:xfrm>
          <a:prstGeom prst="rect">
            <a:avLst/>
          </a:prstGeom>
          <a:noFill/>
          <a:ln>
            <a:noFill/>
          </a:ln>
        </p:spPr>
        <p:txBody>
          <a:bodyPr spcFirstLastPara="1" wrap="square" lIns="91425" tIns="45700" rIns="91425" bIns="45700" anchor="t" anchorCtr="0">
            <a:noAutofit/>
          </a:bodyPr>
          <a:lstStyle>
            <a:lvl1pPr marL="457200" lvl="0" indent="-228600" algn="l">
              <a:spcBef>
                <a:spcPts val="750"/>
              </a:spcBef>
              <a:spcAft>
                <a:spcPts val="0"/>
              </a:spcAft>
              <a:buSzPts val="1080"/>
              <a:buNone/>
              <a:defRPr sz="1350">
                <a:solidFill>
                  <a:srgbClr val="7F7F7F"/>
                </a:solidFill>
              </a:defRPr>
            </a:lvl1pPr>
            <a:lvl2pPr marL="914400" lvl="1" indent="-228600" algn="l">
              <a:spcBef>
                <a:spcPts val="750"/>
              </a:spcBef>
              <a:spcAft>
                <a:spcPts val="0"/>
              </a:spcAft>
              <a:buSzPts val="1080"/>
              <a:buNone/>
              <a:defRPr sz="1350">
                <a:solidFill>
                  <a:srgbClr val="888888"/>
                </a:solidFill>
              </a:defRPr>
            </a:lvl2pPr>
            <a:lvl3pPr marL="1371600" lvl="2" indent="-228600" algn="l">
              <a:spcBef>
                <a:spcPts val="750"/>
              </a:spcBef>
              <a:spcAft>
                <a:spcPts val="0"/>
              </a:spcAft>
              <a:buSzPts val="960"/>
              <a:buNone/>
              <a:defRPr sz="1200">
                <a:solidFill>
                  <a:srgbClr val="888888"/>
                </a:solidFill>
              </a:defRPr>
            </a:lvl3pPr>
            <a:lvl4pPr marL="1828800" lvl="3" indent="-228600" algn="l">
              <a:spcBef>
                <a:spcPts val="750"/>
              </a:spcBef>
              <a:spcAft>
                <a:spcPts val="0"/>
              </a:spcAft>
              <a:buSzPts val="840"/>
              <a:buNone/>
              <a:defRPr sz="1050">
                <a:solidFill>
                  <a:srgbClr val="888888"/>
                </a:solidFill>
              </a:defRPr>
            </a:lvl4pPr>
            <a:lvl5pPr marL="2286000" lvl="4" indent="-228600" algn="l">
              <a:spcBef>
                <a:spcPts val="750"/>
              </a:spcBef>
              <a:spcAft>
                <a:spcPts val="0"/>
              </a:spcAft>
              <a:buSzPts val="840"/>
              <a:buNone/>
              <a:defRPr sz="1050">
                <a:solidFill>
                  <a:srgbClr val="888888"/>
                </a:solidFill>
              </a:defRPr>
            </a:lvl5pPr>
            <a:lvl6pPr marL="2743200" lvl="5" indent="-228600" algn="l">
              <a:spcBef>
                <a:spcPts val="750"/>
              </a:spcBef>
              <a:spcAft>
                <a:spcPts val="0"/>
              </a:spcAft>
              <a:buSzPts val="840"/>
              <a:buNone/>
              <a:defRPr sz="1050">
                <a:solidFill>
                  <a:srgbClr val="888888"/>
                </a:solidFill>
              </a:defRPr>
            </a:lvl6pPr>
            <a:lvl7pPr marL="3200400" lvl="6" indent="-228600" algn="l">
              <a:spcBef>
                <a:spcPts val="750"/>
              </a:spcBef>
              <a:spcAft>
                <a:spcPts val="0"/>
              </a:spcAft>
              <a:buSzPts val="840"/>
              <a:buNone/>
              <a:defRPr sz="1050">
                <a:solidFill>
                  <a:srgbClr val="888888"/>
                </a:solidFill>
              </a:defRPr>
            </a:lvl7pPr>
            <a:lvl8pPr marL="3657600" lvl="7" indent="-228600" algn="l">
              <a:spcBef>
                <a:spcPts val="750"/>
              </a:spcBef>
              <a:spcAft>
                <a:spcPts val="0"/>
              </a:spcAft>
              <a:buSzPts val="840"/>
              <a:buNone/>
              <a:defRPr sz="1050">
                <a:solidFill>
                  <a:srgbClr val="888888"/>
                </a:solidFill>
              </a:defRPr>
            </a:lvl8pPr>
            <a:lvl9pPr marL="4114800" lvl="8" indent="-228600" algn="l">
              <a:spcBef>
                <a:spcPts val="750"/>
              </a:spcBef>
              <a:spcAft>
                <a:spcPts val="0"/>
              </a:spcAft>
              <a:buSzPts val="840"/>
              <a:buNone/>
              <a:defRPr sz="1050">
                <a:solidFill>
                  <a:srgbClr val="888888"/>
                </a:solidFill>
              </a:defRPr>
            </a:lvl9pPr>
          </a:lstStyle>
          <a:p>
            <a:endParaRPr/>
          </a:p>
        </p:txBody>
      </p:sp>
      <p:sp>
        <p:nvSpPr>
          <p:cNvPr id="129" name="Google Shape;129;p18"/>
          <p:cNvSpPr txBox="1">
            <a:spLocks noGrp="1"/>
          </p:cNvSpPr>
          <p:nvPr>
            <p:ph type="dt" idx="10"/>
          </p:nvPr>
        </p:nvSpPr>
        <p:spPr>
          <a:xfrm>
            <a:off x="5403850" y="4531022"/>
            <a:ext cx="683954" cy="273844"/>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0" name="Google Shape;130;p18"/>
          <p:cNvSpPr txBox="1">
            <a:spLocks noGrp="1"/>
          </p:cNvSpPr>
          <p:nvPr>
            <p:ph type="ftr" idx="11"/>
          </p:nvPr>
        </p:nvSpPr>
        <p:spPr>
          <a:xfrm>
            <a:off x="508001" y="4531022"/>
            <a:ext cx="4723209"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1" name="Google Shape;131;p18"/>
          <p:cNvSpPr txBox="1">
            <a:spLocks noGrp="1"/>
          </p:cNvSpPr>
          <p:nvPr>
            <p:ph type="sldNum" idx="12"/>
          </p:nvPr>
        </p:nvSpPr>
        <p:spPr>
          <a:xfrm>
            <a:off x="6442998" y="4531022"/>
            <a:ext cx="512504"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Clr>
                <a:schemeClr val="accent1"/>
              </a:buClr>
              <a:buSzPts val="600"/>
              <a:buFont typeface="Trebuchet MS"/>
              <a:buNone/>
              <a:defRPr/>
            </a:lvl1pPr>
            <a:lvl2pPr marL="0" lvl="1" indent="0" algn="r">
              <a:spcBef>
                <a:spcPts val="0"/>
              </a:spcBef>
              <a:spcAft>
                <a:spcPts val="0"/>
              </a:spcAft>
              <a:buClr>
                <a:schemeClr val="accent1"/>
              </a:buClr>
              <a:buSzPts val="600"/>
              <a:buFont typeface="Trebuchet MS"/>
              <a:buNone/>
              <a:defRPr/>
            </a:lvl2pPr>
            <a:lvl3pPr marL="0" lvl="2" indent="0" algn="r">
              <a:spcBef>
                <a:spcPts val="0"/>
              </a:spcBef>
              <a:spcAft>
                <a:spcPts val="0"/>
              </a:spcAft>
              <a:buClr>
                <a:schemeClr val="accent1"/>
              </a:buClr>
              <a:buSzPts val="600"/>
              <a:buFont typeface="Trebuchet MS"/>
              <a:buNone/>
              <a:defRPr/>
            </a:lvl3pPr>
            <a:lvl4pPr marL="0" lvl="3" indent="0" algn="r">
              <a:spcBef>
                <a:spcPts val="0"/>
              </a:spcBef>
              <a:spcAft>
                <a:spcPts val="0"/>
              </a:spcAft>
              <a:buClr>
                <a:schemeClr val="accent1"/>
              </a:buClr>
              <a:buSzPts val="600"/>
              <a:buFont typeface="Trebuchet MS"/>
              <a:buNone/>
              <a:defRPr/>
            </a:lvl4pPr>
            <a:lvl5pPr marL="0" lvl="4" indent="0" algn="r">
              <a:spcBef>
                <a:spcPts val="0"/>
              </a:spcBef>
              <a:spcAft>
                <a:spcPts val="0"/>
              </a:spcAft>
              <a:buClr>
                <a:schemeClr val="accent1"/>
              </a:buClr>
              <a:buSzPts val="600"/>
              <a:buFont typeface="Trebuchet MS"/>
              <a:buNone/>
              <a:defRPr/>
            </a:lvl5pPr>
            <a:lvl6pPr marL="0" lvl="5" indent="0" algn="r">
              <a:spcBef>
                <a:spcPts val="0"/>
              </a:spcBef>
              <a:spcAft>
                <a:spcPts val="0"/>
              </a:spcAft>
              <a:buClr>
                <a:schemeClr val="accent1"/>
              </a:buClr>
              <a:buSzPts val="600"/>
              <a:buFont typeface="Trebuchet MS"/>
              <a:buNone/>
              <a:defRPr/>
            </a:lvl6pPr>
            <a:lvl7pPr marL="0" lvl="6" indent="0" algn="r">
              <a:spcBef>
                <a:spcPts val="0"/>
              </a:spcBef>
              <a:spcAft>
                <a:spcPts val="0"/>
              </a:spcAft>
              <a:buClr>
                <a:schemeClr val="accent1"/>
              </a:buClr>
              <a:buSzPts val="600"/>
              <a:buFont typeface="Trebuchet MS"/>
              <a:buNone/>
              <a:defRPr/>
            </a:lvl7pPr>
            <a:lvl8pPr marL="0" lvl="7" indent="0" algn="r">
              <a:spcBef>
                <a:spcPts val="0"/>
              </a:spcBef>
              <a:spcAft>
                <a:spcPts val="0"/>
              </a:spcAft>
              <a:buClr>
                <a:schemeClr val="accent1"/>
              </a:buClr>
              <a:buSzPts val="600"/>
              <a:buFont typeface="Trebuchet MS"/>
              <a:buNone/>
              <a:defRPr/>
            </a:lvl8pPr>
            <a:lvl9pPr marL="0" lvl="8" indent="0" algn="r">
              <a:spcBef>
                <a:spcPts val="0"/>
              </a:spcBef>
              <a:spcAft>
                <a:spcPts val="0"/>
              </a:spcAft>
              <a:buClr>
                <a:schemeClr val="accent1"/>
              </a:buClr>
              <a:buSzPts val="600"/>
              <a:buFont typeface="Trebuchet MS"/>
              <a:buNone/>
              <a:defRPr/>
            </a:lvl9pPr>
          </a:lstStyle>
          <a:p>
            <a:pPr marL="0" lvl="0" indent="0" algn="r" rtl="0">
              <a:spcBef>
                <a:spcPts val="0"/>
              </a:spcBef>
              <a:spcAft>
                <a:spcPts val="0"/>
              </a:spcAft>
              <a:buNone/>
            </a:pPr>
            <a:fld id="{00000000-1234-1234-1234-123412341234}" type="slidenum">
              <a:rPr lang="en"/>
              <a:t>‹#›</a:t>
            </a:fld>
            <a:endParaRPr/>
          </a:p>
        </p:txBody>
      </p:sp>
      <p:sp>
        <p:nvSpPr>
          <p:cNvPr id="132" name="Google Shape;132;p18"/>
          <p:cNvSpPr txBox="1"/>
          <p:nvPr/>
        </p:nvSpPr>
        <p:spPr>
          <a:xfrm>
            <a:off x="406403" y="592784"/>
            <a:ext cx="457200" cy="438582"/>
          </a:xfrm>
          <a:prstGeom prst="rect">
            <a:avLst/>
          </a:prstGeom>
          <a:noFill/>
          <a:ln>
            <a:noFill/>
          </a:ln>
        </p:spPr>
        <p:txBody>
          <a:bodyPr spcFirstLastPara="1" wrap="square" lIns="68575" tIns="34275" rIns="68575" bIns="34275" anchor="ctr" anchorCtr="0">
            <a:noAutofit/>
          </a:bodyPr>
          <a:lstStyle/>
          <a:p>
            <a:pPr marL="0" marR="0" lvl="0" indent="0" algn="l" rtl="0">
              <a:spcBef>
                <a:spcPts val="0"/>
              </a:spcBef>
              <a:spcAft>
                <a:spcPts val="0"/>
              </a:spcAft>
              <a:buNone/>
            </a:pPr>
            <a:r>
              <a:rPr lang="en" sz="6000" b="0" i="0" u="none" strike="noStrike" cap="none">
                <a:solidFill>
                  <a:srgbClr val="8DA9DB"/>
                </a:solidFill>
                <a:latin typeface="Arial"/>
                <a:ea typeface="Arial"/>
                <a:cs typeface="Arial"/>
                <a:sym typeface="Arial"/>
              </a:rPr>
              <a:t>“</a:t>
            </a:r>
            <a:endParaRPr/>
          </a:p>
        </p:txBody>
      </p:sp>
      <p:sp>
        <p:nvSpPr>
          <p:cNvPr id="133" name="Google Shape;133;p18"/>
          <p:cNvSpPr txBox="1"/>
          <p:nvPr/>
        </p:nvSpPr>
        <p:spPr>
          <a:xfrm>
            <a:off x="6669758" y="2164917"/>
            <a:ext cx="457200" cy="438582"/>
          </a:xfrm>
          <a:prstGeom prst="rect">
            <a:avLst/>
          </a:prstGeom>
          <a:noFill/>
          <a:ln>
            <a:noFill/>
          </a:ln>
        </p:spPr>
        <p:txBody>
          <a:bodyPr spcFirstLastPara="1" wrap="square" lIns="68575" tIns="34275" rIns="68575" bIns="34275" anchor="ctr" anchorCtr="0">
            <a:noAutofit/>
          </a:bodyPr>
          <a:lstStyle/>
          <a:p>
            <a:pPr marL="0" marR="0" lvl="0" indent="0" algn="l" rtl="0">
              <a:spcBef>
                <a:spcPts val="0"/>
              </a:spcBef>
              <a:spcAft>
                <a:spcPts val="0"/>
              </a:spcAft>
              <a:buNone/>
            </a:pPr>
            <a:r>
              <a:rPr lang="en" sz="6000" b="0" i="0" u="none" strike="noStrike" cap="none">
                <a:solidFill>
                  <a:srgbClr val="8DA9DB"/>
                </a:solidFill>
                <a:latin typeface="Arial"/>
                <a:ea typeface="Arial"/>
                <a:cs typeface="Arial"/>
                <a:sym typeface="Arial"/>
              </a:rPr>
              <a:t>”</a:t>
            </a: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rue or False">
  <p:cSld name="True or False">
    <p:spTree>
      <p:nvGrpSpPr>
        <p:cNvPr id="1" name="Shape 134"/>
        <p:cNvGrpSpPr/>
        <p:nvPr/>
      </p:nvGrpSpPr>
      <p:grpSpPr>
        <a:xfrm>
          <a:off x="0" y="0"/>
          <a:ext cx="0" cy="0"/>
          <a:chOff x="0" y="0"/>
          <a:chExt cx="0" cy="0"/>
        </a:xfrm>
      </p:grpSpPr>
      <p:sp>
        <p:nvSpPr>
          <p:cNvPr id="135" name="Google Shape;135;p19"/>
          <p:cNvSpPr txBox="1">
            <a:spLocks noGrp="1"/>
          </p:cNvSpPr>
          <p:nvPr>
            <p:ph type="title"/>
          </p:nvPr>
        </p:nvSpPr>
        <p:spPr>
          <a:xfrm>
            <a:off x="514350" y="457200"/>
            <a:ext cx="6441152" cy="226695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Clr>
                <a:schemeClr val="accent1"/>
              </a:buClr>
              <a:buSzPts val="3300"/>
              <a:buFont typeface="Trebuchet MS"/>
              <a:buNone/>
              <a:defRPr sz="33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6" name="Google Shape;136;p19"/>
          <p:cNvSpPr txBox="1">
            <a:spLocks noGrp="1"/>
          </p:cNvSpPr>
          <p:nvPr>
            <p:ph type="body" idx="1"/>
          </p:nvPr>
        </p:nvSpPr>
        <p:spPr>
          <a:xfrm>
            <a:off x="507999" y="3009900"/>
            <a:ext cx="6447502" cy="385686"/>
          </a:xfrm>
          <a:prstGeom prst="rect">
            <a:avLst/>
          </a:prstGeom>
          <a:noFill/>
          <a:ln>
            <a:noFill/>
          </a:ln>
        </p:spPr>
        <p:txBody>
          <a:bodyPr spcFirstLastPara="1" wrap="square" lIns="91425" tIns="45700" rIns="91425" bIns="45700" anchor="b" anchorCtr="0">
            <a:noAutofit/>
          </a:bodyPr>
          <a:lstStyle>
            <a:lvl1pPr marL="457200" lvl="0" indent="-228600" algn="l">
              <a:spcBef>
                <a:spcPts val="750"/>
              </a:spcBef>
              <a:spcAft>
                <a:spcPts val="0"/>
              </a:spcAft>
              <a:buSzPts val="1440"/>
              <a:buFont typeface="Trebuchet MS"/>
              <a:buNone/>
              <a:defRPr sz="1800">
                <a:solidFill>
                  <a:schemeClr val="accent1"/>
                </a:solidFill>
              </a:defRPr>
            </a:lvl1pPr>
            <a:lvl2pPr marL="914400" lvl="1" indent="-228600" algn="l">
              <a:spcBef>
                <a:spcPts val="750"/>
              </a:spcBef>
              <a:spcAft>
                <a:spcPts val="0"/>
              </a:spcAft>
              <a:buSzPts val="960"/>
              <a:buFont typeface="Trebuchet MS"/>
              <a:buNone/>
              <a:defRPr/>
            </a:lvl2pPr>
            <a:lvl3pPr marL="1371600" lvl="2" indent="-228600" algn="l">
              <a:spcBef>
                <a:spcPts val="750"/>
              </a:spcBef>
              <a:spcAft>
                <a:spcPts val="0"/>
              </a:spcAft>
              <a:buSzPts val="840"/>
              <a:buFont typeface="Trebuchet MS"/>
              <a:buNone/>
              <a:defRPr/>
            </a:lvl3pPr>
            <a:lvl4pPr marL="1828800" lvl="3" indent="-228600" algn="l">
              <a:spcBef>
                <a:spcPts val="750"/>
              </a:spcBef>
              <a:spcAft>
                <a:spcPts val="0"/>
              </a:spcAft>
              <a:buSzPts val="720"/>
              <a:buFont typeface="Trebuchet MS"/>
              <a:buNone/>
              <a:defRPr/>
            </a:lvl4pPr>
            <a:lvl5pPr marL="2286000" lvl="4" indent="-228600" algn="l">
              <a:spcBef>
                <a:spcPts val="750"/>
              </a:spcBef>
              <a:spcAft>
                <a:spcPts val="0"/>
              </a:spcAft>
              <a:buSzPts val="720"/>
              <a:buFont typeface="Trebuchet MS"/>
              <a:buNone/>
              <a:defRPr/>
            </a:lvl5pPr>
            <a:lvl6pPr marL="2743200" lvl="5" indent="-320039" algn="l">
              <a:spcBef>
                <a:spcPts val="750"/>
              </a:spcBef>
              <a:spcAft>
                <a:spcPts val="0"/>
              </a:spcAft>
              <a:buSzPts val="1440"/>
              <a:buChar char="►"/>
              <a:defRPr/>
            </a:lvl6pPr>
            <a:lvl7pPr marL="3200400" lvl="6" indent="-320039" algn="l">
              <a:spcBef>
                <a:spcPts val="750"/>
              </a:spcBef>
              <a:spcAft>
                <a:spcPts val="0"/>
              </a:spcAft>
              <a:buSzPts val="1440"/>
              <a:buChar char="►"/>
              <a:defRPr/>
            </a:lvl7pPr>
            <a:lvl8pPr marL="3657600" lvl="7" indent="-320040" algn="l">
              <a:spcBef>
                <a:spcPts val="750"/>
              </a:spcBef>
              <a:spcAft>
                <a:spcPts val="0"/>
              </a:spcAft>
              <a:buSzPts val="1440"/>
              <a:buChar char="►"/>
              <a:defRPr/>
            </a:lvl8pPr>
            <a:lvl9pPr marL="4114800" lvl="8" indent="-320040" algn="l">
              <a:spcBef>
                <a:spcPts val="750"/>
              </a:spcBef>
              <a:spcAft>
                <a:spcPts val="0"/>
              </a:spcAft>
              <a:buSzPts val="1440"/>
              <a:buChar char="►"/>
              <a:defRPr/>
            </a:lvl9pPr>
          </a:lstStyle>
          <a:p>
            <a:endParaRPr/>
          </a:p>
        </p:txBody>
      </p:sp>
      <p:sp>
        <p:nvSpPr>
          <p:cNvPr id="137" name="Google Shape;137;p19"/>
          <p:cNvSpPr txBox="1">
            <a:spLocks noGrp="1"/>
          </p:cNvSpPr>
          <p:nvPr>
            <p:ph type="body" idx="2"/>
          </p:nvPr>
        </p:nvSpPr>
        <p:spPr>
          <a:xfrm>
            <a:off x="508001" y="3395586"/>
            <a:ext cx="6447501" cy="1135436"/>
          </a:xfrm>
          <a:prstGeom prst="rect">
            <a:avLst/>
          </a:prstGeom>
          <a:noFill/>
          <a:ln>
            <a:noFill/>
          </a:ln>
        </p:spPr>
        <p:txBody>
          <a:bodyPr spcFirstLastPara="1" wrap="square" lIns="91425" tIns="45700" rIns="91425" bIns="45700" anchor="t" anchorCtr="0">
            <a:noAutofit/>
          </a:bodyPr>
          <a:lstStyle>
            <a:lvl1pPr marL="457200" lvl="0" indent="-228600" algn="l">
              <a:spcBef>
                <a:spcPts val="750"/>
              </a:spcBef>
              <a:spcAft>
                <a:spcPts val="0"/>
              </a:spcAft>
              <a:buSzPts val="1080"/>
              <a:buNone/>
              <a:defRPr sz="1350">
                <a:solidFill>
                  <a:srgbClr val="7F7F7F"/>
                </a:solidFill>
              </a:defRPr>
            </a:lvl1pPr>
            <a:lvl2pPr marL="914400" lvl="1" indent="-228600" algn="l">
              <a:spcBef>
                <a:spcPts val="750"/>
              </a:spcBef>
              <a:spcAft>
                <a:spcPts val="0"/>
              </a:spcAft>
              <a:buSzPts val="1080"/>
              <a:buNone/>
              <a:defRPr sz="1350">
                <a:solidFill>
                  <a:srgbClr val="888888"/>
                </a:solidFill>
              </a:defRPr>
            </a:lvl2pPr>
            <a:lvl3pPr marL="1371600" lvl="2" indent="-228600" algn="l">
              <a:spcBef>
                <a:spcPts val="750"/>
              </a:spcBef>
              <a:spcAft>
                <a:spcPts val="0"/>
              </a:spcAft>
              <a:buSzPts val="960"/>
              <a:buNone/>
              <a:defRPr sz="1200">
                <a:solidFill>
                  <a:srgbClr val="888888"/>
                </a:solidFill>
              </a:defRPr>
            </a:lvl3pPr>
            <a:lvl4pPr marL="1828800" lvl="3" indent="-228600" algn="l">
              <a:spcBef>
                <a:spcPts val="750"/>
              </a:spcBef>
              <a:spcAft>
                <a:spcPts val="0"/>
              </a:spcAft>
              <a:buSzPts val="840"/>
              <a:buNone/>
              <a:defRPr sz="1050">
                <a:solidFill>
                  <a:srgbClr val="888888"/>
                </a:solidFill>
              </a:defRPr>
            </a:lvl4pPr>
            <a:lvl5pPr marL="2286000" lvl="4" indent="-228600" algn="l">
              <a:spcBef>
                <a:spcPts val="750"/>
              </a:spcBef>
              <a:spcAft>
                <a:spcPts val="0"/>
              </a:spcAft>
              <a:buSzPts val="840"/>
              <a:buNone/>
              <a:defRPr sz="1050">
                <a:solidFill>
                  <a:srgbClr val="888888"/>
                </a:solidFill>
              </a:defRPr>
            </a:lvl5pPr>
            <a:lvl6pPr marL="2743200" lvl="5" indent="-228600" algn="l">
              <a:spcBef>
                <a:spcPts val="750"/>
              </a:spcBef>
              <a:spcAft>
                <a:spcPts val="0"/>
              </a:spcAft>
              <a:buSzPts val="840"/>
              <a:buNone/>
              <a:defRPr sz="1050">
                <a:solidFill>
                  <a:srgbClr val="888888"/>
                </a:solidFill>
              </a:defRPr>
            </a:lvl6pPr>
            <a:lvl7pPr marL="3200400" lvl="6" indent="-228600" algn="l">
              <a:spcBef>
                <a:spcPts val="750"/>
              </a:spcBef>
              <a:spcAft>
                <a:spcPts val="0"/>
              </a:spcAft>
              <a:buSzPts val="840"/>
              <a:buNone/>
              <a:defRPr sz="1050">
                <a:solidFill>
                  <a:srgbClr val="888888"/>
                </a:solidFill>
              </a:defRPr>
            </a:lvl7pPr>
            <a:lvl8pPr marL="3657600" lvl="7" indent="-228600" algn="l">
              <a:spcBef>
                <a:spcPts val="750"/>
              </a:spcBef>
              <a:spcAft>
                <a:spcPts val="0"/>
              </a:spcAft>
              <a:buSzPts val="840"/>
              <a:buNone/>
              <a:defRPr sz="1050">
                <a:solidFill>
                  <a:srgbClr val="888888"/>
                </a:solidFill>
              </a:defRPr>
            </a:lvl8pPr>
            <a:lvl9pPr marL="4114800" lvl="8" indent="-228600" algn="l">
              <a:spcBef>
                <a:spcPts val="750"/>
              </a:spcBef>
              <a:spcAft>
                <a:spcPts val="0"/>
              </a:spcAft>
              <a:buSzPts val="840"/>
              <a:buNone/>
              <a:defRPr sz="1050">
                <a:solidFill>
                  <a:srgbClr val="888888"/>
                </a:solidFill>
              </a:defRPr>
            </a:lvl9pPr>
          </a:lstStyle>
          <a:p>
            <a:endParaRPr/>
          </a:p>
        </p:txBody>
      </p:sp>
      <p:sp>
        <p:nvSpPr>
          <p:cNvPr id="138" name="Google Shape;138;p19"/>
          <p:cNvSpPr txBox="1">
            <a:spLocks noGrp="1"/>
          </p:cNvSpPr>
          <p:nvPr>
            <p:ph type="dt" idx="10"/>
          </p:nvPr>
        </p:nvSpPr>
        <p:spPr>
          <a:xfrm>
            <a:off x="5403850" y="4531022"/>
            <a:ext cx="683954" cy="273844"/>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9" name="Google Shape;139;p19"/>
          <p:cNvSpPr txBox="1">
            <a:spLocks noGrp="1"/>
          </p:cNvSpPr>
          <p:nvPr>
            <p:ph type="ftr" idx="11"/>
          </p:nvPr>
        </p:nvSpPr>
        <p:spPr>
          <a:xfrm>
            <a:off x="508001" y="4531022"/>
            <a:ext cx="4723209"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0" name="Google Shape;140;p19"/>
          <p:cNvSpPr txBox="1">
            <a:spLocks noGrp="1"/>
          </p:cNvSpPr>
          <p:nvPr>
            <p:ph type="sldNum" idx="12"/>
          </p:nvPr>
        </p:nvSpPr>
        <p:spPr>
          <a:xfrm>
            <a:off x="6442998" y="4531022"/>
            <a:ext cx="512504"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Clr>
                <a:schemeClr val="accent1"/>
              </a:buClr>
              <a:buSzPts val="600"/>
              <a:buFont typeface="Trebuchet MS"/>
              <a:buNone/>
              <a:defRPr/>
            </a:lvl1pPr>
            <a:lvl2pPr marL="0" lvl="1" indent="0" algn="r">
              <a:spcBef>
                <a:spcPts val="0"/>
              </a:spcBef>
              <a:spcAft>
                <a:spcPts val="0"/>
              </a:spcAft>
              <a:buClr>
                <a:schemeClr val="accent1"/>
              </a:buClr>
              <a:buSzPts val="600"/>
              <a:buFont typeface="Trebuchet MS"/>
              <a:buNone/>
              <a:defRPr/>
            </a:lvl2pPr>
            <a:lvl3pPr marL="0" lvl="2" indent="0" algn="r">
              <a:spcBef>
                <a:spcPts val="0"/>
              </a:spcBef>
              <a:spcAft>
                <a:spcPts val="0"/>
              </a:spcAft>
              <a:buClr>
                <a:schemeClr val="accent1"/>
              </a:buClr>
              <a:buSzPts val="600"/>
              <a:buFont typeface="Trebuchet MS"/>
              <a:buNone/>
              <a:defRPr/>
            </a:lvl3pPr>
            <a:lvl4pPr marL="0" lvl="3" indent="0" algn="r">
              <a:spcBef>
                <a:spcPts val="0"/>
              </a:spcBef>
              <a:spcAft>
                <a:spcPts val="0"/>
              </a:spcAft>
              <a:buClr>
                <a:schemeClr val="accent1"/>
              </a:buClr>
              <a:buSzPts val="600"/>
              <a:buFont typeface="Trebuchet MS"/>
              <a:buNone/>
              <a:defRPr/>
            </a:lvl4pPr>
            <a:lvl5pPr marL="0" lvl="4" indent="0" algn="r">
              <a:spcBef>
                <a:spcPts val="0"/>
              </a:spcBef>
              <a:spcAft>
                <a:spcPts val="0"/>
              </a:spcAft>
              <a:buClr>
                <a:schemeClr val="accent1"/>
              </a:buClr>
              <a:buSzPts val="600"/>
              <a:buFont typeface="Trebuchet MS"/>
              <a:buNone/>
              <a:defRPr/>
            </a:lvl5pPr>
            <a:lvl6pPr marL="0" lvl="5" indent="0" algn="r">
              <a:spcBef>
                <a:spcPts val="0"/>
              </a:spcBef>
              <a:spcAft>
                <a:spcPts val="0"/>
              </a:spcAft>
              <a:buClr>
                <a:schemeClr val="accent1"/>
              </a:buClr>
              <a:buSzPts val="600"/>
              <a:buFont typeface="Trebuchet MS"/>
              <a:buNone/>
              <a:defRPr/>
            </a:lvl6pPr>
            <a:lvl7pPr marL="0" lvl="6" indent="0" algn="r">
              <a:spcBef>
                <a:spcPts val="0"/>
              </a:spcBef>
              <a:spcAft>
                <a:spcPts val="0"/>
              </a:spcAft>
              <a:buClr>
                <a:schemeClr val="accent1"/>
              </a:buClr>
              <a:buSzPts val="600"/>
              <a:buFont typeface="Trebuchet MS"/>
              <a:buNone/>
              <a:defRPr/>
            </a:lvl7pPr>
            <a:lvl8pPr marL="0" lvl="7" indent="0" algn="r">
              <a:spcBef>
                <a:spcPts val="0"/>
              </a:spcBef>
              <a:spcAft>
                <a:spcPts val="0"/>
              </a:spcAft>
              <a:buClr>
                <a:schemeClr val="accent1"/>
              </a:buClr>
              <a:buSzPts val="600"/>
              <a:buFont typeface="Trebuchet MS"/>
              <a:buNone/>
              <a:defRPr/>
            </a:lvl8pPr>
            <a:lvl9pPr marL="0" lvl="8" indent="0" algn="r">
              <a:spcBef>
                <a:spcPts val="0"/>
              </a:spcBef>
              <a:spcAft>
                <a:spcPts val="0"/>
              </a:spcAft>
              <a:buClr>
                <a:schemeClr val="accent1"/>
              </a:buClr>
              <a:buSzPts val="600"/>
              <a:buFont typeface="Trebuchet MS"/>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41"/>
        <p:cNvGrpSpPr/>
        <p:nvPr/>
      </p:nvGrpSpPr>
      <p:grpSpPr>
        <a:xfrm>
          <a:off x="0" y="0"/>
          <a:ext cx="0" cy="0"/>
          <a:chOff x="0" y="0"/>
          <a:chExt cx="0" cy="0"/>
        </a:xfrm>
      </p:grpSpPr>
      <p:sp>
        <p:nvSpPr>
          <p:cNvPr id="142" name="Google Shape;142;p20"/>
          <p:cNvSpPr txBox="1">
            <a:spLocks noGrp="1"/>
          </p:cNvSpPr>
          <p:nvPr>
            <p:ph type="title"/>
          </p:nvPr>
        </p:nvSpPr>
        <p:spPr>
          <a:xfrm>
            <a:off x="508001" y="457200"/>
            <a:ext cx="6447501" cy="990600"/>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3" name="Google Shape;143;p20"/>
          <p:cNvSpPr txBox="1">
            <a:spLocks noGrp="1"/>
          </p:cNvSpPr>
          <p:nvPr>
            <p:ph type="body" idx="1"/>
          </p:nvPr>
        </p:nvSpPr>
        <p:spPr>
          <a:xfrm rot="5400000">
            <a:off x="2276462" y="-148019"/>
            <a:ext cx="2910580" cy="6447501"/>
          </a:xfrm>
          <a:prstGeom prst="rect">
            <a:avLst/>
          </a:prstGeom>
          <a:noFill/>
          <a:ln>
            <a:noFill/>
          </a:ln>
        </p:spPr>
        <p:txBody>
          <a:bodyPr spcFirstLastPara="1" wrap="square" lIns="91425" tIns="45700" rIns="91425" bIns="45700" anchor="t" anchorCtr="0">
            <a:noAutofit/>
          </a:bodyPr>
          <a:lstStyle>
            <a:lvl1pPr marL="457200" lvl="0" indent="-320040" algn="l">
              <a:spcBef>
                <a:spcPts val="750"/>
              </a:spcBef>
              <a:spcAft>
                <a:spcPts val="0"/>
              </a:spcAft>
              <a:buSzPts val="1440"/>
              <a:buChar char="►"/>
              <a:defRPr/>
            </a:lvl1pPr>
            <a:lvl2pPr marL="914400" lvl="1" indent="-320040" algn="l">
              <a:spcBef>
                <a:spcPts val="750"/>
              </a:spcBef>
              <a:spcAft>
                <a:spcPts val="0"/>
              </a:spcAft>
              <a:buSzPts val="1440"/>
              <a:buChar char="►"/>
              <a:defRPr/>
            </a:lvl2pPr>
            <a:lvl3pPr marL="1371600" lvl="2" indent="-320039" algn="l">
              <a:spcBef>
                <a:spcPts val="750"/>
              </a:spcBef>
              <a:spcAft>
                <a:spcPts val="0"/>
              </a:spcAft>
              <a:buSzPts val="1440"/>
              <a:buChar char="►"/>
              <a:defRPr/>
            </a:lvl3pPr>
            <a:lvl4pPr marL="1828800" lvl="3" indent="-320039" algn="l">
              <a:spcBef>
                <a:spcPts val="750"/>
              </a:spcBef>
              <a:spcAft>
                <a:spcPts val="0"/>
              </a:spcAft>
              <a:buSzPts val="1440"/>
              <a:buChar char="►"/>
              <a:defRPr/>
            </a:lvl4pPr>
            <a:lvl5pPr marL="2286000" lvl="4" indent="-320039" algn="l">
              <a:spcBef>
                <a:spcPts val="750"/>
              </a:spcBef>
              <a:spcAft>
                <a:spcPts val="0"/>
              </a:spcAft>
              <a:buSzPts val="1440"/>
              <a:buChar char="►"/>
              <a:defRPr/>
            </a:lvl5pPr>
            <a:lvl6pPr marL="2743200" lvl="5" indent="-320039" algn="l">
              <a:spcBef>
                <a:spcPts val="750"/>
              </a:spcBef>
              <a:spcAft>
                <a:spcPts val="0"/>
              </a:spcAft>
              <a:buSzPts val="1440"/>
              <a:buChar char="►"/>
              <a:defRPr/>
            </a:lvl6pPr>
            <a:lvl7pPr marL="3200400" lvl="6" indent="-320039" algn="l">
              <a:spcBef>
                <a:spcPts val="750"/>
              </a:spcBef>
              <a:spcAft>
                <a:spcPts val="0"/>
              </a:spcAft>
              <a:buSzPts val="1440"/>
              <a:buChar char="►"/>
              <a:defRPr/>
            </a:lvl7pPr>
            <a:lvl8pPr marL="3657600" lvl="7" indent="-320040" algn="l">
              <a:spcBef>
                <a:spcPts val="750"/>
              </a:spcBef>
              <a:spcAft>
                <a:spcPts val="0"/>
              </a:spcAft>
              <a:buSzPts val="1440"/>
              <a:buChar char="►"/>
              <a:defRPr/>
            </a:lvl8pPr>
            <a:lvl9pPr marL="4114800" lvl="8" indent="-320040" algn="l">
              <a:spcBef>
                <a:spcPts val="750"/>
              </a:spcBef>
              <a:spcAft>
                <a:spcPts val="0"/>
              </a:spcAft>
              <a:buSzPts val="1440"/>
              <a:buChar char="►"/>
              <a:defRPr/>
            </a:lvl9pPr>
          </a:lstStyle>
          <a:p>
            <a:endParaRPr/>
          </a:p>
        </p:txBody>
      </p:sp>
      <p:sp>
        <p:nvSpPr>
          <p:cNvPr id="144" name="Google Shape;144;p20"/>
          <p:cNvSpPr txBox="1">
            <a:spLocks noGrp="1"/>
          </p:cNvSpPr>
          <p:nvPr>
            <p:ph type="dt" idx="10"/>
          </p:nvPr>
        </p:nvSpPr>
        <p:spPr>
          <a:xfrm>
            <a:off x="5403850" y="4531022"/>
            <a:ext cx="683954" cy="273844"/>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5" name="Google Shape;145;p20"/>
          <p:cNvSpPr txBox="1">
            <a:spLocks noGrp="1"/>
          </p:cNvSpPr>
          <p:nvPr>
            <p:ph type="ftr" idx="11"/>
          </p:nvPr>
        </p:nvSpPr>
        <p:spPr>
          <a:xfrm>
            <a:off x="508001" y="4531022"/>
            <a:ext cx="4723209"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6" name="Google Shape;146;p20"/>
          <p:cNvSpPr txBox="1">
            <a:spLocks noGrp="1"/>
          </p:cNvSpPr>
          <p:nvPr>
            <p:ph type="sldNum" idx="12"/>
          </p:nvPr>
        </p:nvSpPr>
        <p:spPr>
          <a:xfrm>
            <a:off x="6442998" y="4531022"/>
            <a:ext cx="512504"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Clr>
                <a:schemeClr val="accent1"/>
              </a:buClr>
              <a:buSzPts val="600"/>
              <a:buFont typeface="Trebuchet MS"/>
              <a:buNone/>
              <a:defRPr/>
            </a:lvl1pPr>
            <a:lvl2pPr marL="0" lvl="1" indent="0" algn="r">
              <a:spcBef>
                <a:spcPts val="0"/>
              </a:spcBef>
              <a:spcAft>
                <a:spcPts val="0"/>
              </a:spcAft>
              <a:buClr>
                <a:schemeClr val="accent1"/>
              </a:buClr>
              <a:buSzPts val="600"/>
              <a:buFont typeface="Trebuchet MS"/>
              <a:buNone/>
              <a:defRPr/>
            </a:lvl2pPr>
            <a:lvl3pPr marL="0" lvl="2" indent="0" algn="r">
              <a:spcBef>
                <a:spcPts val="0"/>
              </a:spcBef>
              <a:spcAft>
                <a:spcPts val="0"/>
              </a:spcAft>
              <a:buClr>
                <a:schemeClr val="accent1"/>
              </a:buClr>
              <a:buSzPts val="600"/>
              <a:buFont typeface="Trebuchet MS"/>
              <a:buNone/>
              <a:defRPr/>
            </a:lvl3pPr>
            <a:lvl4pPr marL="0" lvl="3" indent="0" algn="r">
              <a:spcBef>
                <a:spcPts val="0"/>
              </a:spcBef>
              <a:spcAft>
                <a:spcPts val="0"/>
              </a:spcAft>
              <a:buClr>
                <a:schemeClr val="accent1"/>
              </a:buClr>
              <a:buSzPts val="600"/>
              <a:buFont typeface="Trebuchet MS"/>
              <a:buNone/>
              <a:defRPr/>
            </a:lvl4pPr>
            <a:lvl5pPr marL="0" lvl="4" indent="0" algn="r">
              <a:spcBef>
                <a:spcPts val="0"/>
              </a:spcBef>
              <a:spcAft>
                <a:spcPts val="0"/>
              </a:spcAft>
              <a:buClr>
                <a:schemeClr val="accent1"/>
              </a:buClr>
              <a:buSzPts val="600"/>
              <a:buFont typeface="Trebuchet MS"/>
              <a:buNone/>
              <a:defRPr/>
            </a:lvl5pPr>
            <a:lvl6pPr marL="0" lvl="5" indent="0" algn="r">
              <a:spcBef>
                <a:spcPts val="0"/>
              </a:spcBef>
              <a:spcAft>
                <a:spcPts val="0"/>
              </a:spcAft>
              <a:buClr>
                <a:schemeClr val="accent1"/>
              </a:buClr>
              <a:buSzPts val="600"/>
              <a:buFont typeface="Trebuchet MS"/>
              <a:buNone/>
              <a:defRPr/>
            </a:lvl6pPr>
            <a:lvl7pPr marL="0" lvl="6" indent="0" algn="r">
              <a:spcBef>
                <a:spcPts val="0"/>
              </a:spcBef>
              <a:spcAft>
                <a:spcPts val="0"/>
              </a:spcAft>
              <a:buClr>
                <a:schemeClr val="accent1"/>
              </a:buClr>
              <a:buSzPts val="600"/>
              <a:buFont typeface="Trebuchet MS"/>
              <a:buNone/>
              <a:defRPr/>
            </a:lvl7pPr>
            <a:lvl8pPr marL="0" lvl="7" indent="0" algn="r">
              <a:spcBef>
                <a:spcPts val="0"/>
              </a:spcBef>
              <a:spcAft>
                <a:spcPts val="0"/>
              </a:spcAft>
              <a:buClr>
                <a:schemeClr val="accent1"/>
              </a:buClr>
              <a:buSzPts val="600"/>
              <a:buFont typeface="Trebuchet MS"/>
              <a:buNone/>
              <a:defRPr/>
            </a:lvl8pPr>
            <a:lvl9pPr marL="0" lvl="8" indent="0" algn="r">
              <a:spcBef>
                <a:spcPts val="0"/>
              </a:spcBef>
              <a:spcAft>
                <a:spcPts val="0"/>
              </a:spcAft>
              <a:buClr>
                <a:schemeClr val="accent1"/>
              </a:buClr>
              <a:buSzPts val="600"/>
              <a:buFont typeface="Trebuchet MS"/>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47"/>
        <p:cNvGrpSpPr/>
        <p:nvPr/>
      </p:nvGrpSpPr>
      <p:grpSpPr>
        <a:xfrm>
          <a:off x="0" y="0"/>
          <a:ext cx="0" cy="0"/>
          <a:chOff x="0" y="0"/>
          <a:chExt cx="0" cy="0"/>
        </a:xfrm>
      </p:grpSpPr>
      <p:sp>
        <p:nvSpPr>
          <p:cNvPr id="148" name="Google Shape;148;p21"/>
          <p:cNvSpPr txBox="1">
            <a:spLocks noGrp="1"/>
          </p:cNvSpPr>
          <p:nvPr>
            <p:ph type="title"/>
          </p:nvPr>
        </p:nvSpPr>
        <p:spPr>
          <a:xfrm rot="5400000">
            <a:off x="4495739" y="1937215"/>
            <a:ext cx="3938588" cy="978557"/>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9" name="Google Shape;149;p21"/>
          <p:cNvSpPr txBox="1">
            <a:spLocks noGrp="1"/>
          </p:cNvSpPr>
          <p:nvPr>
            <p:ph type="body" idx="1"/>
          </p:nvPr>
        </p:nvSpPr>
        <p:spPr>
          <a:xfrm rot="5400000">
            <a:off x="1186264" y="-221063"/>
            <a:ext cx="3938588" cy="5295113"/>
          </a:xfrm>
          <a:prstGeom prst="rect">
            <a:avLst/>
          </a:prstGeom>
          <a:noFill/>
          <a:ln>
            <a:noFill/>
          </a:ln>
        </p:spPr>
        <p:txBody>
          <a:bodyPr spcFirstLastPara="1" wrap="square" lIns="91425" tIns="45700" rIns="91425" bIns="45700" anchor="t" anchorCtr="0">
            <a:noAutofit/>
          </a:bodyPr>
          <a:lstStyle>
            <a:lvl1pPr marL="457200" lvl="0" indent="-320040" algn="l">
              <a:spcBef>
                <a:spcPts val="750"/>
              </a:spcBef>
              <a:spcAft>
                <a:spcPts val="0"/>
              </a:spcAft>
              <a:buSzPts val="1440"/>
              <a:buChar char="►"/>
              <a:defRPr/>
            </a:lvl1pPr>
            <a:lvl2pPr marL="914400" lvl="1" indent="-320040" algn="l">
              <a:spcBef>
                <a:spcPts val="750"/>
              </a:spcBef>
              <a:spcAft>
                <a:spcPts val="0"/>
              </a:spcAft>
              <a:buSzPts val="1440"/>
              <a:buChar char="►"/>
              <a:defRPr/>
            </a:lvl2pPr>
            <a:lvl3pPr marL="1371600" lvl="2" indent="-320039" algn="l">
              <a:spcBef>
                <a:spcPts val="750"/>
              </a:spcBef>
              <a:spcAft>
                <a:spcPts val="0"/>
              </a:spcAft>
              <a:buSzPts val="1440"/>
              <a:buChar char="►"/>
              <a:defRPr/>
            </a:lvl3pPr>
            <a:lvl4pPr marL="1828800" lvl="3" indent="-320039" algn="l">
              <a:spcBef>
                <a:spcPts val="750"/>
              </a:spcBef>
              <a:spcAft>
                <a:spcPts val="0"/>
              </a:spcAft>
              <a:buSzPts val="1440"/>
              <a:buChar char="►"/>
              <a:defRPr/>
            </a:lvl4pPr>
            <a:lvl5pPr marL="2286000" lvl="4" indent="-320039" algn="l">
              <a:spcBef>
                <a:spcPts val="750"/>
              </a:spcBef>
              <a:spcAft>
                <a:spcPts val="0"/>
              </a:spcAft>
              <a:buSzPts val="1440"/>
              <a:buChar char="►"/>
              <a:defRPr/>
            </a:lvl5pPr>
            <a:lvl6pPr marL="2743200" lvl="5" indent="-320039" algn="l">
              <a:spcBef>
                <a:spcPts val="750"/>
              </a:spcBef>
              <a:spcAft>
                <a:spcPts val="0"/>
              </a:spcAft>
              <a:buSzPts val="1440"/>
              <a:buChar char="►"/>
              <a:defRPr/>
            </a:lvl6pPr>
            <a:lvl7pPr marL="3200400" lvl="6" indent="-320039" algn="l">
              <a:spcBef>
                <a:spcPts val="750"/>
              </a:spcBef>
              <a:spcAft>
                <a:spcPts val="0"/>
              </a:spcAft>
              <a:buSzPts val="1440"/>
              <a:buChar char="►"/>
              <a:defRPr/>
            </a:lvl7pPr>
            <a:lvl8pPr marL="3657600" lvl="7" indent="-320040" algn="l">
              <a:spcBef>
                <a:spcPts val="750"/>
              </a:spcBef>
              <a:spcAft>
                <a:spcPts val="0"/>
              </a:spcAft>
              <a:buSzPts val="1440"/>
              <a:buChar char="►"/>
              <a:defRPr/>
            </a:lvl8pPr>
            <a:lvl9pPr marL="4114800" lvl="8" indent="-320040" algn="l">
              <a:spcBef>
                <a:spcPts val="750"/>
              </a:spcBef>
              <a:spcAft>
                <a:spcPts val="0"/>
              </a:spcAft>
              <a:buSzPts val="1440"/>
              <a:buChar char="►"/>
              <a:defRPr/>
            </a:lvl9pPr>
          </a:lstStyle>
          <a:p>
            <a:endParaRPr/>
          </a:p>
        </p:txBody>
      </p:sp>
      <p:sp>
        <p:nvSpPr>
          <p:cNvPr id="150" name="Google Shape;150;p21"/>
          <p:cNvSpPr txBox="1">
            <a:spLocks noGrp="1"/>
          </p:cNvSpPr>
          <p:nvPr>
            <p:ph type="dt" idx="10"/>
          </p:nvPr>
        </p:nvSpPr>
        <p:spPr>
          <a:xfrm>
            <a:off x="5403850" y="4531022"/>
            <a:ext cx="683954" cy="273844"/>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1" name="Google Shape;151;p21"/>
          <p:cNvSpPr txBox="1">
            <a:spLocks noGrp="1"/>
          </p:cNvSpPr>
          <p:nvPr>
            <p:ph type="ftr" idx="11"/>
          </p:nvPr>
        </p:nvSpPr>
        <p:spPr>
          <a:xfrm>
            <a:off x="508001" y="4531022"/>
            <a:ext cx="4723209"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2" name="Google Shape;152;p21"/>
          <p:cNvSpPr txBox="1">
            <a:spLocks noGrp="1"/>
          </p:cNvSpPr>
          <p:nvPr>
            <p:ph type="sldNum" idx="12"/>
          </p:nvPr>
        </p:nvSpPr>
        <p:spPr>
          <a:xfrm>
            <a:off x="6442998" y="4531022"/>
            <a:ext cx="512504"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Clr>
                <a:schemeClr val="accent1"/>
              </a:buClr>
              <a:buSzPts val="600"/>
              <a:buFont typeface="Trebuchet MS"/>
              <a:buNone/>
              <a:defRPr/>
            </a:lvl1pPr>
            <a:lvl2pPr marL="0" lvl="1" indent="0" algn="r">
              <a:spcBef>
                <a:spcPts val="0"/>
              </a:spcBef>
              <a:spcAft>
                <a:spcPts val="0"/>
              </a:spcAft>
              <a:buClr>
                <a:schemeClr val="accent1"/>
              </a:buClr>
              <a:buSzPts val="600"/>
              <a:buFont typeface="Trebuchet MS"/>
              <a:buNone/>
              <a:defRPr/>
            </a:lvl2pPr>
            <a:lvl3pPr marL="0" lvl="2" indent="0" algn="r">
              <a:spcBef>
                <a:spcPts val="0"/>
              </a:spcBef>
              <a:spcAft>
                <a:spcPts val="0"/>
              </a:spcAft>
              <a:buClr>
                <a:schemeClr val="accent1"/>
              </a:buClr>
              <a:buSzPts val="600"/>
              <a:buFont typeface="Trebuchet MS"/>
              <a:buNone/>
              <a:defRPr/>
            </a:lvl3pPr>
            <a:lvl4pPr marL="0" lvl="3" indent="0" algn="r">
              <a:spcBef>
                <a:spcPts val="0"/>
              </a:spcBef>
              <a:spcAft>
                <a:spcPts val="0"/>
              </a:spcAft>
              <a:buClr>
                <a:schemeClr val="accent1"/>
              </a:buClr>
              <a:buSzPts val="600"/>
              <a:buFont typeface="Trebuchet MS"/>
              <a:buNone/>
              <a:defRPr/>
            </a:lvl4pPr>
            <a:lvl5pPr marL="0" lvl="4" indent="0" algn="r">
              <a:spcBef>
                <a:spcPts val="0"/>
              </a:spcBef>
              <a:spcAft>
                <a:spcPts val="0"/>
              </a:spcAft>
              <a:buClr>
                <a:schemeClr val="accent1"/>
              </a:buClr>
              <a:buSzPts val="600"/>
              <a:buFont typeface="Trebuchet MS"/>
              <a:buNone/>
              <a:defRPr/>
            </a:lvl5pPr>
            <a:lvl6pPr marL="0" lvl="5" indent="0" algn="r">
              <a:spcBef>
                <a:spcPts val="0"/>
              </a:spcBef>
              <a:spcAft>
                <a:spcPts val="0"/>
              </a:spcAft>
              <a:buClr>
                <a:schemeClr val="accent1"/>
              </a:buClr>
              <a:buSzPts val="600"/>
              <a:buFont typeface="Trebuchet MS"/>
              <a:buNone/>
              <a:defRPr/>
            </a:lvl6pPr>
            <a:lvl7pPr marL="0" lvl="6" indent="0" algn="r">
              <a:spcBef>
                <a:spcPts val="0"/>
              </a:spcBef>
              <a:spcAft>
                <a:spcPts val="0"/>
              </a:spcAft>
              <a:buClr>
                <a:schemeClr val="accent1"/>
              </a:buClr>
              <a:buSzPts val="600"/>
              <a:buFont typeface="Trebuchet MS"/>
              <a:buNone/>
              <a:defRPr/>
            </a:lvl7pPr>
            <a:lvl8pPr marL="0" lvl="7" indent="0" algn="r">
              <a:spcBef>
                <a:spcPts val="0"/>
              </a:spcBef>
              <a:spcAft>
                <a:spcPts val="0"/>
              </a:spcAft>
              <a:buClr>
                <a:schemeClr val="accent1"/>
              </a:buClr>
              <a:buSzPts val="600"/>
              <a:buFont typeface="Trebuchet MS"/>
              <a:buNone/>
              <a:defRPr/>
            </a:lvl8pPr>
            <a:lvl9pPr marL="0" lvl="8" indent="0" algn="r">
              <a:spcBef>
                <a:spcPts val="0"/>
              </a:spcBef>
              <a:spcAft>
                <a:spcPts val="0"/>
              </a:spcAft>
              <a:buClr>
                <a:schemeClr val="accent1"/>
              </a:buClr>
              <a:buSzPts val="600"/>
              <a:buFont typeface="Trebuchet MS"/>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grpSp>
        <p:nvGrpSpPr>
          <p:cNvPr id="6" name="Google Shape;6;p1"/>
          <p:cNvGrpSpPr/>
          <p:nvPr/>
        </p:nvGrpSpPr>
        <p:grpSpPr>
          <a:xfrm>
            <a:off x="0" y="-6350"/>
            <a:ext cx="9144000" cy="5149850"/>
            <a:chOff x="0" y="-8467"/>
            <a:chExt cx="12192000" cy="6866467"/>
          </a:xfrm>
        </p:grpSpPr>
        <p:cxnSp>
          <p:nvCxnSpPr>
            <p:cNvPr id="7" name="Google Shape;7;p1"/>
            <p:cNvCxnSpPr/>
            <p:nvPr/>
          </p:nvCxnSpPr>
          <p:spPr>
            <a:xfrm>
              <a:off x="9371012" y="0"/>
              <a:ext cx="1219200" cy="6858000"/>
            </a:xfrm>
            <a:prstGeom prst="straightConnector1">
              <a:avLst/>
            </a:prstGeom>
            <a:noFill/>
            <a:ln w="9525" cap="flat" cmpd="sng">
              <a:solidFill>
                <a:srgbClr val="BFBFBF"/>
              </a:solidFill>
              <a:prstDash val="solid"/>
              <a:round/>
              <a:headEnd type="none" w="sm" len="sm"/>
              <a:tailEnd type="none" w="sm" len="sm"/>
            </a:ln>
          </p:spPr>
        </p:cxnSp>
        <p:cxnSp>
          <p:nvCxnSpPr>
            <p:cNvPr id="8" name="Google Shape;8;p1"/>
            <p:cNvCxnSpPr/>
            <p:nvPr/>
          </p:nvCxnSpPr>
          <p:spPr>
            <a:xfrm flipH="1">
              <a:off x="7425267" y="3681413"/>
              <a:ext cx="4763558" cy="3176587"/>
            </a:xfrm>
            <a:prstGeom prst="straightConnector1">
              <a:avLst/>
            </a:prstGeom>
            <a:noFill/>
            <a:ln w="9525" cap="flat" cmpd="sng">
              <a:solidFill>
                <a:srgbClr val="D8D8D8"/>
              </a:solidFill>
              <a:prstDash val="solid"/>
              <a:round/>
              <a:headEnd type="none" w="sm" len="sm"/>
              <a:tailEnd type="none" w="sm" len="sm"/>
            </a:ln>
          </p:spPr>
        </p:cxnSp>
        <p:sp>
          <p:nvSpPr>
            <p:cNvPr id="9" name="Google Shape;9;p1"/>
            <p:cNvSpPr/>
            <p:nvPr/>
          </p:nvSpPr>
          <p:spPr>
            <a:xfrm>
              <a:off x="9181476" y="-8467"/>
              <a:ext cx="3007349" cy="6866467"/>
            </a:xfrm>
            <a:custGeom>
              <a:avLst/>
              <a:gdLst/>
              <a:ahLst/>
              <a:cxnLst/>
              <a:rect l="l" t="t" r="r" b="b"/>
              <a:pathLst>
                <a:path w="3007349" h="6866467" extrusionOk="0">
                  <a:moveTo>
                    <a:pt x="2045532" y="0"/>
                  </a:moveTo>
                  <a:lnTo>
                    <a:pt x="3007349" y="0"/>
                  </a:lnTo>
                  <a:lnTo>
                    <a:pt x="3007349" y="6866467"/>
                  </a:lnTo>
                  <a:lnTo>
                    <a:pt x="0" y="6866467"/>
                  </a:lnTo>
                  <a:lnTo>
                    <a:pt x="2045532" y="0"/>
                  </a:lnTo>
                  <a:close/>
                </a:path>
              </a:pathLst>
            </a:custGeom>
            <a:solidFill>
              <a:schemeClr val="accent1">
                <a:alpha val="29803"/>
              </a:schemeClr>
            </a:solidFill>
            <a:ln>
              <a:noFill/>
            </a:ln>
          </p:spPr>
        </p:sp>
        <p:sp>
          <p:nvSpPr>
            <p:cNvPr id="10" name="Google Shape;10;p1"/>
            <p:cNvSpPr/>
            <p:nvPr/>
          </p:nvSpPr>
          <p:spPr>
            <a:xfrm>
              <a:off x="9603442" y="-8467"/>
              <a:ext cx="2588558" cy="6866467"/>
            </a:xfrm>
            <a:custGeom>
              <a:avLst/>
              <a:gdLst/>
              <a:ahLst/>
              <a:cxnLst/>
              <a:rect l="l" t="t" r="r" b="b"/>
              <a:pathLst>
                <a:path w="2573311" h="6866467" extrusionOk="0">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11" name="Google Shape;11;p1"/>
            <p:cNvSpPr/>
            <p:nvPr/>
          </p:nvSpPr>
          <p:spPr>
            <a:xfrm>
              <a:off x="8932333" y="3048000"/>
              <a:ext cx="3259667" cy="3810000"/>
            </a:xfrm>
            <a:prstGeom prst="triangle">
              <a:avLst>
                <a:gd name="adj" fmla="val 100000"/>
              </a:avLst>
            </a:prstGeom>
            <a:solidFill>
              <a:schemeClr val="accent2">
                <a:alpha val="71764"/>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1"/>
            <p:cNvSpPr/>
            <p:nvPr/>
          </p:nvSpPr>
          <p:spPr>
            <a:xfrm>
              <a:off x="9334500" y="-8467"/>
              <a:ext cx="2854326" cy="6866467"/>
            </a:xfrm>
            <a:custGeom>
              <a:avLst/>
              <a:gdLst/>
              <a:ahLst/>
              <a:cxnLst/>
              <a:rect l="l" t="t" r="r" b="b"/>
              <a:pathLst>
                <a:path w="2858013" h="6866467" extrusionOk="0">
                  <a:moveTo>
                    <a:pt x="0" y="0"/>
                  </a:moveTo>
                  <a:lnTo>
                    <a:pt x="2858013" y="0"/>
                  </a:lnTo>
                  <a:lnTo>
                    <a:pt x="2858013" y="6866467"/>
                  </a:lnTo>
                  <a:lnTo>
                    <a:pt x="2473942" y="6866467"/>
                  </a:lnTo>
                  <a:lnTo>
                    <a:pt x="0" y="0"/>
                  </a:lnTo>
                  <a:close/>
                </a:path>
              </a:pathLst>
            </a:custGeom>
            <a:solidFill>
              <a:srgbClr val="C55A11">
                <a:alpha val="69803"/>
              </a:srgbClr>
            </a:solidFill>
            <a:ln>
              <a:noFill/>
            </a:ln>
          </p:spPr>
        </p:sp>
        <p:sp>
          <p:nvSpPr>
            <p:cNvPr id="13" name="Google Shape;13;p1"/>
            <p:cNvSpPr/>
            <p:nvPr/>
          </p:nvSpPr>
          <p:spPr>
            <a:xfrm>
              <a:off x="10898730" y="-8467"/>
              <a:ext cx="1290094" cy="6866467"/>
            </a:xfrm>
            <a:custGeom>
              <a:avLst/>
              <a:gdLst/>
              <a:ahLst/>
              <a:cxnLst/>
              <a:rect l="l" t="t" r="r" b="b"/>
              <a:pathLst>
                <a:path w="1290094" h="6858000" extrusionOk="0">
                  <a:moveTo>
                    <a:pt x="1019735" y="0"/>
                  </a:moveTo>
                  <a:lnTo>
                    <a:pt x="1290094" y="0"/>
                  </a:lnTo>
                  <a:lnTo>
                    <a:pt x="1290094" y="6858000"/>
                  </a:lnTo>
                  <a:lnTo>
                    <a:pt x="0" y="6858000"/>
                  </a:lnTo>
                  <a:lnTo>
                    <a:pt x="1019735" y="0"/>
                  </a:lnTo>
                  <a:close/>
                </a:path>
              </a:pathLst>
            </a:custGeom>
            <a:solidFill>
              <a:srgbClr val="8DA9DB">
                <a:alpha val="69803"/>
              </a:srgbClr>
            </a:solidFill>
            <a:ln>
              <a:noFill/>
            </a:ln>
          </p:spPr>
        </p:sp>
        <p:sp>
          <p:nvSpPr>
            <p:cNvPr id="14" name="Google Shape;14;p1"/>
            <p:cNvSpPr/>
            <p:nvPr/>
          </p:nvSpPr>
          <p:spPr>
            <a:xfrm>
              <a:off x="10938999" y="-8467"/>
              <a:ext cx="1249825" cy="6866467"/>
            </a:xfrm>
            <a:custGeom>
              <a:avLst/>
              <a:gdLst/>
              <a:ahLst/>
              <a:cxnLst/>
              <a:rect l="l" t="t" r="r" b="b"/>
              <a:pathLst>
                <a:path w="1249825" h="6858000" extrusionOk="0">
                  <a:moveTo>
                    <a:pt x="0" y="0"/>
                  </a:moveTo>
                  <a:lnTo>
                    <a:pt x="1249825" y="0"/>
                  </a:lnTo>
                  <a:lnTo>
                    <a:pt x="1249825" y="6858000"/>
                  </a:lnTo>
                  <a:lnTo>
                    <a:pt x="1109382" y="6858000"/>
                  </a:lnTo>
                  <a:lnTo>
                    <a:pt x="0" y="0"/>
                  </a:lnTo>
                  <a:close/>
                </a:path>
              </a:pathLst>
            </a:custGeom>
            <a:solidFill>
              <a:schemeClr val="accent1">
                <a:alpha val="64705"/>
              </a:schemeClr>
            </a:solidFill>
            <a:ln>
              <a:noFill/>
            </a:ln>
          </p:spPr>
        </p:sp>
        <p:sp>
          <p:nvSpPr>
            <p:cNvPr id="15" name="Google Shape;15;p1"/>
            <p:cNvSpPr/>
            <p:nvPr/>
          </p:nvSpPr>
          <p:spPr>
            <a:xfrm>
              <a:off x="10371666" y="3589867"/>
              <a:ext cx="1817159" cy="3268133"/>
            </a:xfrm>
            <a:prstGeom prst="triangle">
              <a:avLst>
                <a:gd name="adj" fmla="val 100000"/>
              </a:avLst>
            </a:prstGeom>
            <a:solidFill>
              <a:schemeClr val="accent1">
                <a:alpha val="8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1"/>
            <p:cNvSpPr/>
            <p:nvPr/>
          </p:nvSpPr>
          <p:spPr>
            <a:xfrm>
              <a:off x="0" y="4013200"/>
              <a:ext cx="448733" cy="2844800"/>
            </a:xfrm>
            <a:prstGeom prst="triangle">
              <a:avLst>
                <a:gd name="adj" fmla="val 0"/>
              </a:avLst>
            </a:prstGeom>
            <a:solidFill>
              <a:schemeClr val="accent1">
                <a:alpha val="84705"/>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7" name="Google Shape;17;p1"/>
          <p:cNvSpPr txBox="1">
            <a:spLocks noGrp="1"/>
          </p:cNvSpPr>
          <p:nvPr>
            <p:ph type="title"/>
          </p:nvPr>
        </p:nvSpPr>
        <p:spPr>
          <a:xfrm>
            <a:off x="508001" y="457200"/>
            <a:ext cx="6447501" cy="9906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Clr>
                <a:schemeClr val="accent1"/>
              </a:buClr>
              <a:buSzPts val="2700"/>
              <a:buFont typeface="Trebuchet MS"/>
              <a:buNone/>
              <a:defRPr sz="2700" b="0" i="0" u="none" strike="noStrike" cap="none">
                <a:solidFill>
                  <a:schemeClr val="accent1"/>
                </a:solidFill>
                <a:latin typeface="Trebuchet MS"/>
                <a:ea typeface="Trebuchet MS"/>
                <a:cs typeface="Trebuchet MS"/>
                <a:sym typeface="Trebuchet MS"/>
              </a:defRPr>
            </a:lvl1pPr>
            <a:lvl2pPr marR="0" lvl="1" algn="l" rtl="0">
              <a:spcBef>
                <a:spcPts val="0"/>
              </a:spcBef>
              <a:spcAft>
                <a:spcPts val="0"/>
              </a:spcAft>
              <a:buSzPts val="1400"/>
              <a:buNone/>
              <a:defRPr sz="1800" b="0" i="0" u="none" strike="noStrike" cap="none">
                <a:solidFill>
                  <a:schemeClr val="dk2"/>
                </a:solidFill>
              </a:defRPr>
            </a:lvl2pPr>
            <a:lvl3pPr marR="0" lvl="2" algn="l" rtl="0">
              <a:spcBef>
                <a:spcPts val="0"/>
              </a:spcBef>
              <a:spcAft>
                <a:spcPts val="0"/>
              </a:spcAft>
              <a:buSzPts val="1400"/>
              <a:buNone/>
              <a:defRPr sz="1800" b="0" i="0" u="none" strike="noStrike" cap="none">
                <a:solidFill>
                  <a:schemeClr val="dk2"/>
                </a:solidFill>
              </a:defRPr>
            </a:lvl3pPr>
            <a:lvl4pPr marR="0" lvl="3" algn="l" rtl="0">
              <a:spcBef>
                <a:spcPts val="0"/>
              </a:spcBef>
              <a:spcAft>
                <a:spcPts val="0"/>
              </a:spcAft>
              <a:buSzPts val="1400"/>
              <a:buNone/>
              <a:defRPr sz="1800" b="0" i="0" u="none" strike="noStrike" cap="none">
                <a:solidFill>
                  <a:schemeClr val="dk2"/>
                </a:solidFill>
              </a:defRPr>
            </a:lvl4pPr>
            <a:lvl5pPr marR="0" lvl="4" algn="l" rtl="0">
              <a:spcBef>
                <a:spcPts val="0"/>
              </a:spcBef>
              <a:spcAft>
                <a:spcPts val="0"/>
              </a:spcAft>
              <a:buSzPts val="1400"/>
              <a:buNone/>
              <a:defRPr sz="1800" b="0" i="0" u="none" strike="noStrike" cap="none">
                <a:solidFill>
                  <a:schemeClr val="dk2"/>
                </a:solidFill>
              </a:defRPr>
            </a:lvl5pPr>
            <a:lvl6pPr marR="0" lvl="5" algn="l" rtl="0">
              <a:spcBef>
                <a:spcPts val="0"/>
              </a:spcBef>
              <a:spcAft>
                <a:spcPts val="0"/>
              </a:spcAft>
              <a:buSzPts val="1400"/>
              <a:buNone/>
              <a:defRPr sz="1800" b="0" i="0" u="none" strike="noStrike" cap="none">
                <a:solidFill>
                  <a:schemeClr val="dk2"/>
                </a:solidFill>
              </a:defRPr>
            </a:lvl6pPr>
            <a:lvl7pPr marR="0" lvl="6" algn="l" rtl="0">
              <a:spcBef>
                <a:spcPts val="0"/>
              </a:spcBef>
              <a:spcAft>
                <a:spcPts val="0"/>
              </a:spcAft>
              <a:buSzPts val="1400"/>
              <a:buNone/>
              <a:defRPr sz="1800" b="0" i="0" u="none" strike="noStrike" cap="none">
                <a:solidFill>
                  <a:schemeClr val="dk2"/>
                </a:solidFill>
              </a:defRPr>
            </a:lvl7pPr>
            <a:lvl8pPr marR="0" lvl="7" algn="l" rtl="0">
              <a:spcBef>
                <a:spcPts val="0"/>
              </a:spcBef>
              <a:spcAft>
                <a:spcPts val="0"/>
              </a:spcAft>
              <a:buSzPts val="1400"/>
              <a:buNone/>
              <a:defRPr sz="1800" b="0" i="0" u="none" strike="noStrike" cap="none">
                <a:solidFill>
                  <a:schemeClr val="dk2"/>
                </a:solidFill>
              </a:defRPr>
            </a:lvl8pPr>
            <a:lvl9pPr marR="0" lvl="8" algn="l" rtl="0">
              <a:spcBef>
                <a:spcPts val="0"/>
              </a:spcBef>
              <a:spcAft>
                <a:spcPts val="0"/>
              </a:spcAft>
              <a:buSzPts val="1400"/>
              <a:buNone/>
              <a:defRPr sz="1800" b="0" i="0" u="none" strike="noStrike" cap="none">
                <a:solidFill>
                  <a:schemeClr val="dk2"/>
                </a:solidFill>
              </a:defRPr>
            </a:lvl9pPr>
          </a:lstStyle>
          <a:p>
            <a:endParaRPr/>
          </a:p>
        </p:txBody>
      </p:sp>
      <p:sp>
        <p:nvSpPr>
          <p:cNvPr id="18" name="Google Shape;18;p1"/>
          <p:cNvSpPr txBox="1">
            <a:spLocks noGrp="1"/>
          </p:cNvSpPr>
          <p:nvPr>
            <p:ph type="body" idx="1"/>
          </p:nvPr>
        </p:nvSpPr>
        <p:spPr>
          <a:xfrm>
            <a:off x="508001" y="1620442"/>
            <a:ext cx="6447501" cy="2910580"/>
          </a:xfrm>
          <a:prstGeom prst="rect">
            <a:avLst/>
          </a:prstGeom>
          <a:noFill/>
          <a:ln>
            <a:noFill/>
          </a:ln>
        </p:spPr>
        <p:txBody>
          <a:bodyPr spcFirstLastPara="1" wrap="square" lIns="91425" tIns="45700" rIns="91425" bIns="45700" anchor="t" anchorCtr="0">
            <a:noAutofit/>
          </a:bodyPr>
          <a:lstStyle>
            <a:lvl1pPr marL="457200" marR="0" lvl="0" indent="-297180" algn="l" rtl="0">
              <a:spcBef>
                <a:spcPts val="750"/>
              </a:spcBef>
              <a:spcAft>
                <a:spcPts val="0"/>
              </a:spcAft>
              <a:buClr>
                <a:schemeClr val="accent1"/>
              </a:buClr>
              <a:buSzPts val="1080"/>
              <a:buFont typeface="Noto Sans Symbols"/>
              <a:buChar char="►"/>
              <a:defRPr sz="1350" b="0" i="0" u="none" strike="noStrike" cap="none">
                <a:solidFill>
                  <a:srgbClr val="3F3F3F"/>
                </a:solidFill>
                <a:latin typeface="Trebuchet MS"/>
                <a:ea typeface="Trebuchet MS"/>
                <a:cs typeface="Trebuchet MS"/>
                <a:sym typeface="Trebuchet MS"/>
              </a:defRPr>
            </a:lvl1pPr>
            <a:lvl2pPr marL="914400" marR="0" lvl="1" indent="-289560" algn="l" rtl="0">
              <a:spcBef>
                <a:spcPts val="75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2pPr>
            <a:lvl3pPr marL="1371600" marR="0" lvl="2" indent="-281939" algn="l" rtl="0">
              <a:spcBef>
                <a:spcPts val="750"/>
              </a:spcBef>
              <a:spcAft>
                <a:spcPts val="0"/>
              </a:spcAft>
              <a:buClr>
                <a:schemeClr val="accent1"/>
              </a:buClr>
              <a:buSzPts val="840"/>
              <a:buFont typeface="Noto Sans Symbols"/>
              <a:buChar char="►"/>
              <a:defRPr sz="1050" b="0" i="0" u="none" strike="noStrike" cap="none">
                <a:solidFill>
                  <a:srgbClr val="3F3F3F"/>
                </a:solidFill>
                <a:latin typeface="Trebuchet MS"/>
                <a:ea typeface="Trebuchet MS"/>
                <a:cs typeface="Trebuchet MS"/>
                <a:sym typeface="Trebuchet MS"/>
              </a:defRPr>
            </a:lvl3pPr>
            <a:lvl4pPr marL="1828800" marR="0" lvl="3" indent="-274319" algn="l" rtl="0">
              <a:spcBef>
                <a:spcPts val="750"/>
              </a:spcBef>
              <a:spcAft>
                <a:spcPts val="0"/>
              </a:spcAft>
              <a:buClr>
                <a:schemeClr val="accent1"/>
              </a:buClr>
              <a:buSzPts val="720"/>
              <a:buFont typeface="Noto Sans Symbols"/>
              <a:buChar char="►"/>
              <a:defRPr sz="900" b="0" i="0" u="none" strike="noStrike" cap="none">
                <a:solidFill>
                  <a:srgbClr val="3F3F3F"/>
                </a:solidFill>
                <a:latin typeface="Trebuchet MS"/>
                <a:ea typeface="Trebuchet MS"/>
                <a:cs typeface="Trebuchet MS"/>
                <a:sym typeface="Trebuchet MS"/>
              </a:defRPr>
            </a:lvl4pPr>
            <a:lvl5pPr marL="2286000" marR="0" lvl="4" indent="-274320" algn="l" rtl="0">
              <a:spcBef>
                <a:spcPts val="750"/>
              </a:spcBef>
              <a:spcAft>
                <a:spcPts val="0"/>
              </a:spcAft>
              <a:buClr>
                <a:schemeClr val="accent1"/>
              </a:buClr>
              <a:buSzPts val="720"/>
              <a:buFont typeface="Noto Sans Symbols"/>
              <a:buChar char="►"/>
              <a:defRPr sz="900" b="0" i="0" u="none" strike="noStrike" cap="none">
                <a:solidFill>
                  <a:srgbClr val="3F3F3F"/>
                </a:solidFill>
                <a:latin typeface="Trebuchet MS"/>
                <a:ea typeface="Trebuchet MS"/>
                <a:cs typeface="Trebuchet MS"/>
                <a:sym typeface="Trebuchet MS"/>
              </a:defRPr>
            </a:lvl5pPr>
            <a:lvl6pPr marL="2743200" marR="0" lvl="5" indent="-274320" algn="l" rtl="0">
              <a:spcBef>
                <a:spcPts val="750"/>
              </a:spcBef>
              <a:spcAft>
                <a:spcPts val="0"/>
              </a:spcAft>
              <a:buClr>
                <a:schemeClr val="accent1"/>
              </a:buClr>
              <a:buSzPts val="720"/>
              <a:buFont typeface="Noto Sans Symbols"/>
              <a:buChar char="►"/>
              <a:defRPr sz="900" b="0" i="0" u="none" strike="noStrike" cap="none">
                <a:solidFill>
                  <a:srgbClr val="3F3F3F"/>
                </a:solidFill>
                <a:latin typeface="Trebuchet MS"/>
                <a:ea typeface="Trebuchet MS"/>
                <a:cs typeface="Trebuchet MS"/>
                <a:sym typeface="Trebuchet MS"/>
              </a:defRPr>
            </a:lvl6pPr>
            <a:lvl7pPr marL="3200400" marR="0" lvl="6" indent="-274320" algn="l" rtl="0">
              <a:spcBef>
                <a:spcPts val="750"/>
              </a:spcBef>
              <a:spcAft>
                <a:spcPts val="0"/>
              </a:spcAft>
              <a:buClr>
                <a:schemeClr val="accent1"/>
              </a:buClr>
              <a:buSzPts val="720"/>
              <a:buFont typeface="Noto Sans Symbols"/>
              <a:buChar char="►"/>
              <a:defRPr sz="900" b="0" i="0" u="none" strike="noStrike" cap="none">
                <a:solidFill>
                  <a:srgbClr val="3F3F3F"/>
                </a:solidFill>
                <a:latin typeface="Trebuchet MS"/>
                <a:ea typeface="Trebuchet MS"/>
                <a:cs typeface="Trebuchet MS"/>
                <a:sym typeface="Trebuchet MS"/>
              </a:defRPr>
            </a:lvl7pPr>
            <a:lvl8pPr marL="3657600" marR="0" lvl="7" indent="-274320" algn="l" rtl="0">
              <a:spcBef>
                <a:spcPts val="750"/>
              </a:spcBef>
              <a:spcAft>
                <a:spcPts val="0"/>
              </a:spcAft>
              <a:buClr>
                <a:schemeClr val="accent1"/>
              </a:buClr>
              <a:buSzPts val="720"/>
              <a:buFont typeface="Noto Sans Symbols"/>
              <a:buChar char="►"/>
              <a:defRPr sz="900" b="0" i="0" u="none" strike="noStrike" cap="none">
                <a:solidFill>
                  <a:srgbClr val="3F3F3F"/>
                </a:solidFill>
                <a:latin typeface="Trebuchet MS"/>
                <a:ea typeface="Trebuchet MS"/>
                <a:cs typeface="Trebuchet MS"/>
                <a:sym typeface="Trebuchet MS"/>
              </a:defRPr>
            </a:lvl8pPr>
            <a:lvl9pPr marL="4114800" marR="0" lvl="8" indent="-274320" algn="l" rtl="0">
              <a:spcBef>
                <a:spcPts val="750"/>
              </a:spcBef>
              <a:spcAft>
                <a:spcPts val="0"/>
              </a:spcAft>
              <a:buClr>
                <a:schemeClr val="accent1"/>
              </a:buClr>
              <a:buSzPts val="720"/>
              <a:buFont typeface="Noto Sans Symbols"/>
              <a:buChar char="►"/>
              <a:defRPr sz="900" b="0" i="0" u="none" strike="noStrike" cap="none">
                <a:solidFill>
                  <a:srgbClr val="3F3F3F"/>
                </a:solidFill>
                <a:latin typeface="Trebuchet MS"/>
                <a:ea typeface="Trebuchet MS"/>
                <a:cs typeface="Trebuchet MS"/>
                <a:sym typeface="Trebuchet MS"/>
              </a:defRPr>
            </a:lvl9pPr>
          </a:lstStyle>
          <a:p>
            <a:endParaRPr/>
          </a:p>
        </p:txBody>
      </p:sp>
      <p:sp>
        <p:nvSpPr>
          <p:cNvPr id="19" name="Google Shape;19;p1"/>
          <p:cNvSpPr txBox="1">
            <a:spLocks noGrp="1"/>
          </p:cNvSpPr>
          <p:nvPr>
            <p:ph type="dt" idx="10"/>
          </p:nvPr>
        </p:nvSpPr>
        <p:spPr>
          <a:xfrm>
            <a:off x="5403850" y="4531022"/>
            <a:ext cx="683954" cy="273844"/>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675" b="0" i="0" u="none" strike="noStrike" cap="none">
                <a:solidFill>
                  <a:srgbClr val="888888"/>
                </a:solidFill>
                <a:latin typeface="Trebuchet MS"/>
                <a:ea typeface="Trebuchet MS"/>
                <a:cs typeface="Trebuchet MS"/>
                <a:sym typeface="Trebuchet MS"/>
              </a:defRPr>
            </a:lvl1pPr>
            <a:lvl2pPr marR="0" lvl="1"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2pPr>
            <a:lvl3pPr marR="0" lvl="2"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3pPr>
            <a:lvl4pPr marR="0" lvl="3"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4pPr>
            <a:lvl5pPr marR="0" lvl="4"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5pPr>
            <a:lvl6pPr marR="0" lvl="5"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6pPr>
            <a:lvl7pPr marR="0" lvl="6"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7pPr>
            <a:lvl8pPr marR="0" lvl="7"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8pPr>
            <a:lvl9pPr marR="0" lvl="8"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20" name="Google Shape;20;p1"/>
          <p:cNvSpPr txBox="1">
            <a:spLocks noGrp="1"/>
          </p:cNvSpPr>
          <p:nvPr>
            <p:ph type="ftr" idx="11"/>
          </p:nvPr>
        </p:nvSpPr>
        <p:spPr>
          <a:xfrm>
            <a:off x="508001" y="4531022"/>
            <a:ext cx="4723209" cy="273844"/>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675" b="0" i="0" u="none" strike="noStrike" cap="none">
                <a:solidFill>
                  <a:srgbClr val="888888"/>
                </a:solidFill>
                <a:latin typeface="Trebuchet MS"/>
                <a:ea typeface="Trebuchet MS"/>
                <a:cs typeface="Trebuchet MS"/>
                <a:sym typeface="Trebuchet MS"/>
              </a:defRPr>
            </a:lvl1pPr>
            <a:lvl2pPr marR="0" lvl="1"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2pPr>
            <a:lvl3pPr marR="0" lvl="2"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3pPr>
            <a:lvl4pPr marR="0" lvl="3"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4pPr>
            <a:lvl5pPr marR="0" lvl="4"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5pPr>
            <a:lvl6pPr marR="0" lvl="5"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6pPr>
            <a:lvl7pPr marR="0" lvl="6"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7pPr>
            <a:lvl8pPr marR="0" lvl="7"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8pPr>
            <a:lvl9pPr marR="0" lvl="8"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21" name="Google Shape;21;p1"/>
          <p:cNvSpPr txBox="1">
            <a:spLocks noGrp="1"/>
          </p:cNvSpPr>
          <p:nvPr>
            <p:ph type="sldNum" idx="12"/>
          </p:nvPr>
        </p:nvSpPr>
        <p:spPr>
          <a:xfrm>
            <a:off x="6442998" y="4531022"/>
            <a:ext cx="512504" cy="273844"/>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1pPr>
            <a:lvl2pPr marL="0" marR="0" lvl="1" indent="0" algn="r" rtl="0">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2pPr>
            <a:lvl3pPr marL="0" marR="0" lvl="2" indent="0" algn="r" rtl="0">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3pPr>
            <a:lvl4pPr marL="0" marR="0" lvl="3" indent="0" algn="r" rtl="0">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4pPr>
            <a:lvl5pPr marL="0" marR="0" lvl="4" indent="0" algn="r" rtl="0">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5pPr>
            <a:lvl6pPr marL="0" marR="0" lvl="5" indent="0" algn="r" rtl="0">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6pPr>
            <a:lvl7pPr marL="0" marR="0" lvl="6" indent="0" algn="r" rtl="0">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7pPr>
            <a:lvl8pPr marL="0" marR="0" lvl="7" indent="0" algn="r" rtl="0">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8pPr>
            <a:lvl9pPr marL="0" marR="0" lvl="8" indent="0" algn="r" rtl="0">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eb2.gov.mb.ca/laws/statutes/ccsm/c080e.php"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8" Type="http://schemas.openxmlformats.org/officeDocument/2006/relationships/customXml" Target="../ink/ink3.xml"/><Relationship Id="rId3" Type="http://schemas.openxmlformats.org/officeDocument/2006/relationships/image" Target="../media/image20.png"/><Relationship Id="rId7" Type="http://schemas.openxmlformats.org/officeDocument/2006/relationships/image" Target="../media/image160.png"/><Relationship Id="rId2" Type="http://schemas.openxmlformats.org/officeDocument/2006/relationships/notesSlide" Target="../notesSlides/notesSlide48.xml"/><Relationship Id="rId1" Type="http://schemas.openxmlformats.org/officeDocument/2006/relationships/slideLayout" Target="../slideLayouts/slideLayout2.xml"/><Relationship Id="rId6" Type="http://schemas.openxmlformats.org/officeDocument/2006/relationships/customXml" Target="../ink/ink2.xml"/><Relationship Id="rId11" Type="http://schemas.openxmlformats.org/officeDocument/2006/relationships/image" Target="../media/image180.png"/><Relationship Id="rId5" Type="http://schemas.openxmlformats.org/officeDocument/2006/relationships/image" Target="../media/image150.png"/><Relationship Id="rId10" Type="http://schemas.openxmlformats.org/officeDocument/2006/relationships/customXml" Target="../ink/ink4.xml"/><Relationship Id="rId4" Type="http://schemas.openxmlformats.org/officeDocument/2006/relationships/customXml" Target="../ink/ink1.xml"/><Relationship Id="rId9" Type="http://schemas.openxmlformats.org/officeDocument/2006/relationships/image" Target="../media/image170.png"/></Relationships>
</file>

<file path=ppt/slides/_rels/slide55.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1.png"/><Relationship Id="rId2" Type="http://schemas.openxmlformats.org/officeDocument/2006/relationships/notesSlide" Target="../notesSlides/notesSlide49.xml"/><Relationship Id="rId1" Type="http://schemas.openxmlformats.org/officeDocument/2006/relationships/slideLayout" Target="../slideLayouts/slideLayout2.xml"/><Relationship Id="rId6" Type="http://schemas.openxmlformats.org/officeDocument/2006/relationships/customXml" Target="../ink/ink6.xml"/><Relationship Id="rId5" Type="http://schemas.openxmlformats.org/officeDocument/2006/relationships/image" Target="../media/image200.png"/><Relationship Id="rId4" Type="http://schemas.openxmlformats.org/officeDocument/2006/relationships/customXml" Target="../ink/ink5.xml"/></Relationships>
</file>

<file path=ppt/slides/_rels/slide5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22"/>
          <p:cNvSpPr txBox="1">
            <a:spLocks noGrp="1"/>
          </p:cNvSpPr>
          <p:nvPr>
            <p:ph type="ctrTitle"/>
          </p:nvPr>
        </p:nvSpPr>
        <p:spPr>
          <a:xfrm>
            <a:off x="1130300" y="1803400"/>
            <a:ext cx="5825202" cy="1234727"/>
          </a:xfrm>
          <a:prstGeom prst="rect">
            <a:avLst/>
          </a:prstGeom>
          <a:noFill/>
          <a:ln>
            <a:noFill/>
          </a:ln>
        </p:spPr>
        <p:txBody>
          <a:bodyPr spcFirstLastPara="1" wrap="square" lIns="91425" tIns="91425" rIns="91425" bIns="91425" anchor="b" anchorCtr="0">
            <a:noAutofit/>
          </a:bodyPr>
          <a:lstStyle/>
          <a:p>
            <a:pPr marL="0" lvl="0" indent="0" algn="l" rtl="0">
              <a:lnSpc>
                <a:spcPct val="107916"/>
              </a:lnSpc>
              <a:spcBef>
                <a:spcPts val="2400"/>
              </a:spcBef>
              <a:spcAft>
                <a:spcPts val="600"/>
              </a:spcAft>
              <a:buClr>
                <a:schemeClr val="dk1"/>
              </a:buClr>
              <a:buSzPts val="1100"/>
              <a:buFont typeface="Arial"/>
              <a:buNone/>
            </a:pPr>
            <a:r>
              <a:rPr lang="en" sz="3600" b="1">
                <a:latin typeface="Calibri"/>
                <a:ea typeface="Calibri"/>
                <a:cs typeface="Calibri"/>
                <a:sym typeface="Calibri"/>
              </a:rPr>
              <a:t>Plan to Protect Guidelines</a:t>
            </a:r>
            <a:endParaRPr/>
          </a:p>
        </p:txBody>
      </p:sp>
      <p:sp>
        <p:nvSpPr>
          <p:cNvPr id="158" name="Google Shape;158;p22"/>
          <p:cNvSpPr txBox="1">
            <a:spLocks noGrp="1"/>
          </p:cNvSpPr>
          <p:nvPr>
            <p:ph type="subTitle" idx="1"/>
          </p:nvPr>
        </p:nvSpPr>
        <p:spPr>
          <a:xfrm>
            <a:off x="1130300" y="3038125"/>
            <a:ext cx="5825202" cy="822674"/>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SzPts val="1040"/>
              <a:buNone/>
            </a:pPr>
            <a:r>
              <a:rPr lang="en" dirty="0"/>
              <a:t>A Training Program</a:t>
            </a:r>
            <a:endParaRPr dirty="0"/>
          </a:p>
          <a:p>
            <a:pPr marL="0" lvl="0" indent="0" algn="ctr" rtl="0">
              <a:spcBef>
                <a:spcPts val="0"/>
              </a:spcBef>
              <a:spcAft>
                <a:spcPts val="0"/>
              </a:spcAft>
              <a:buSzPts val="1040"/>
              <a:buNone/>
            </a:pPr>
            <a:r>
              <a:rPr lang="en" dirty="0"/>
              <a:t>Converge Community Church</a:t>
            </a:r>
            <a:endParaRPr dirty="0"/>
          </a:p>
          <a:p>
            <a:pPr marL="0" indent="0" algn="ctr">
              <a:spcBef>
                <a:spcPts val="0"/>
              </a:spcBef>
              <a:buSzPts val="1040"/>
            </a:pPr>
            <a:r>
              <a:rPr lang="en" dirty="0"/>
              <a:t>September 25, 2021</a:t>
            </a: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2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Preamble</a:t>
            </a:r>
            <a:endParaRPr/>
          </a:p>
        </p:txBody>
      </p:sp>
      <p:sp>
        <p:nvSpPr>
          <p:cNvPr id="164" name="Google Shape;164;p23"/>
          <p:cNvSpPr txBox="1">
            <a:spLocks noGrp="1"/>
          </p:cNvSpPr>
          <p:nvPr>
            <p:ph type="body" idx="1"/>
          </p:nvPr>
        </p:nvSpPr>
        <p:spPr>
          <a:xfrm>
            <a:off x="1897151" y="1152475"/>
            <a:ext cx="4971770" cy="3416400"/>
          </a:xfrm>
          <a:prstGeom prst="rect">
            <a:avLst/>
          </a:prstGeom>
          <a:noFill/>
          <a:ln>
            <a:noFill/>
          </a:ln>
        </p:spPr>
        <p:txBody>
          <a:bodyPr spcFirstLastPara="1" wrap="square" lIns="91425" tIns="91425" rIns="91425" bIns="91425" anchor="t" anchorCtr="0">
            <a:noAutofit/>
          </a:bodyPr>
          <a:lstStyle/>
          <a:p>
            <a:pPr marL="457200" lvl="0" indent="-457200" algn="l" rtl="0">
              <a:lnSpc>
                <a:spcPct val="107916"/>
              </a:lnSpc>
              <a:spcBef>
                <a:spcPts val="0"/>
              </a:spcBef>
              <a:spcAft>
                <a:spcPts val="0"/>
              </a:spcAft>
              <a:buClr>
                <a:schemeClr val="dk1"/>
              </a:buClr>
              <a:buSzPts val="1100"/>
              <a:buFont typeface="Arial"/>
              <a:buNone/>
            </a:pPr>
            <a:r>
              <a:rPr lang="en" sz="1800" dirty="0">
                <a:solidFill>
                  <a:schemeClr val="dk1"/>
                </a:solidFill>
                <a:latin typeface="Calibri"/>
                <a:ea typeface="Calibri"/>
                <a:cs typeface="Calibri"/>
                <a:sym typeface="Calibri"/>
              </a:rPr>
              <a:t>We as Converge Church are committed to providing Children's Ministries that:</a:t>
            </a:r>
            <a:endParaRPr lang="en-US" sz="1800">
              <a:solidFill>
                <a:schemeClr val="dk1"/>
              </a:solidFill>
              <a:latin typeface="Calibri"/>
              <a:ea typeface="Calibri"/>
              <a:cs typeface="Calibri"/>
            </a:endParaRPr>
          </a:p>
          <a:p>
            <a:pPr marL="457200" lvl="0" indent="-381000" algn="l" rtl="0">
              <a:lnSpc>
                <a:spcPct val="107916"/>
              </a:lnSpc>
              <a:spcBef>
                <a:spcPts val="800"/>
              </a:spcBef>
              <a:spcAft>
                <a:spcPts val="0"/>
              </a:spcAft>
              <a:buClr>
                <a:schemeClr val="dk1"/>
              </a:buClr>
              <a:buSzPts val="2400"/>
              <a:buFont typeface="Calibri"/>
              <a:buAutoNum type="alphaUcParenR"/>
            </a:pPr>
            <a:r>
              <a:rPr lang="en" sz="1800" dirty="0">
                <a:solidFill>
                  <a:schemeClr val="dk1"/>
                </a:solidFill>
                <a:latin typeface="Calibri"/>
                <a:ea typeface="Calibri"/>
                <a:cs typeface="Calibri"/>
                <a:sym typeface="Calibri"/>
              </a:rPr>
              <a:t>Are a safe environment which prevents harm to those in our care</a:t>
            </a:r>
            <a:endParaRPr sz="1800">
              <a:solidFill>
                <a:schemeClr val="dk1"/>
              </a:solidFill>
              <a:latin typeface="Calibri"/>
              <a:ea typeface="Calibri"/>
              <a:cs typeface="Calibri"/>
            </a:endParaRPr>
          </a:p>
          <a:p>
            <a:pPr marL="457200" lvl="0" indent="-381000" algn="l" rtl="0">
              <a:lnSpc>
                <a:spcPct val="107916"/>
              </a:lnSpc>
              <a:spcBef>
                <a:spcPts val="0"/>
              </a:spcBef>
              <a:spcAft>
                <a:spcPts val="0"/>
              </a:spcAft>
              <a:buClr>
                <a:schemeClr val="dk1"/>
              </a:buClr>
              <a:buSzPts val="2400"/>
              <a:buFont typeface="Calibri"/>
              <a:buAutoNum type="alphaUcParenR"/>
            </a:pPr>
            <a:r>
              <a:rPr lang="en" sz="1800" dirty="0">
                <a:solidFill>
                  <a:schemeClr val="dk1"/>
                </a:solidFill>
                <a:latin typeface="Calibri"/>
                <a:ea typeface="Calibri"/>
                <a:cs typeface="Calibri"/>
                <a:sym typeface="Calibri"/>
              </a:rPr>
              <a:t>Protect our children and youth ministry workers from false allegations</a:t>
            </a:r>
            <a:endParaRPr sz="1800">
              <a:solidFill>
                <a:schemeClr val="dk1"/>
              </a:solidFill>
              <a:latin typeface="Calibri"/>
              <a:ea typeface="Calibri"/>
              <a:cs typeface="Calibri"/>
            </a:endParaRPr>
          </a:p>
          <a:p>
            <a:pPr indent="-381000">
              <a:lnSpc>
                <a:spcPct val="107916"/>
              </a:lnSpc>
              <a:spcAft>
                <a:spcPts val="800"/>
              </a:spcAft>
              <a:buClr>
                <a:schemeClr val="dk1"/>
              </a:buClr>
              <a:buSzPts val="2400"/>
              <a:buFont typeface="Calibri"/>
              <a:buAutoNum type="alphaUcParenR"/>
            </a:pPr>
            <a:r>
              <a:rPr lang="en" sz="1800" dirty="0">
                <a:solidFill>
                  <a:schemeClr val="dk1"/>
                </a:solidFill>
                <a:latin typeface="Calibri"/>
                <a:ea typeface="Calibri"/>
                <a:cs typeface="Calibri"/>
                <a:sym typeface="Calibri"/>
              </a:rPr>
              <a:t>Have a zero tolerance policy for any type of abuse or neglect</a:t>
            </a:r>
            <a:endParaRPr sz="1800">
              <a:solidFill>
                <a:schemeClr val="dk1"/>
              </a:solidFill>
              <a:latin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4">
                                            <p:txEl>
                                              <p:pRg st="0" end="0"/>
                                            </p:txEl>
                                          </p:spTgt>
                                        </p:tgtEl>
                                        <p:attrNameLst>
                                          <p:attrName>style.visibility</p:attrName>
                                        </p:attrNameLst>
                                      </p:cBhvr>
                                      <p:to>
                                        <p:strVal val="visible"/>
                                      </p:to>
                                    </p:set>
                                    <p:animEffect transition="in" filter="fade">
                                      <p:cBhvr>
                                        <p:cTn id="7" dur="1000"/>
                                        <p:tgtEl>
                                          <p:spTgt spid="16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4">
                                            <p:txEl>
                                              <p:pRg st="1" end="1"/>
                                            </p:txEl>
                                          </p:spTgt>
                                        </p:tgtEl>
                                        <p:attrNameLst>
                                          <p:attrName>style.visibility</p:attrName>
                                        </p:attrNameLst>
                                      </p:cBhvr>
                                      <p:to>
                                        <p:strVal val="visible"/>
                                      </p:to>
                                    </p:set>
                                    <p:animEffect transition="in" filter="fade">
                                      <p:cBhvr>
                                        <p:cTn id="12" dur="1000"/>
                                        <p:tgtEl>
                                          <p:spTgt spid="16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64">
                                            <p:txEl>
                                              <p:pRg st="2" end="2"/>
                                            </p:txEl>
                                          </p:spTgt>
                                        </p:tgtEl>
                                        <p:attrNameLst>
                                          <p:attrName>style.visibility</p:attrName>
                                        </p:attrNameLst>
                                      </p:cBhvr>
                                      <p:to>
                                        <p:strVal val="visible"/>
                                      </p:to>
                                    </p:set>
                                    <p:animEffect transition="in" filter="fade">
                                      <p:cBhvr>
                                        <p:cTn id="17" dur="1000"/>
                                        <p:tgtEl>
                                          <p:spTgt spid="16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64">
                                            <p:txEl>
                                              <p:pRg st="3" end="3"/>
                                            </p:txEl>
                                          </p:spTgt>
                                        </p:tgtEl>
                                        <p:attrNameLst>
                                          <p:attrName>style.visibility</p:attrName>
                                        </p:attrNameLst>
                                      </p:cBhvr>
                                      <p:to>
                                        <p:strVal val="visible"/>
                                      </p:to>
                                    </p:set>
                                    <p:animEffect transition="in" filter="fade">
                                      <p:cBhvr>
                                        <p:cTn id="22" dur="1000"/>
                                        <p:tgtEl>
                                          <p:spTgt spid="16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2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Definitions</a:t>
            </a:r>
            <a:endParaRPr/>
          </a:p>
        </p:txBody>
      </p:sp>
      <p:sp>
        <p:nvSpPr>
          <p:cNvPr id="170" name="Google Shape;170;p24"/>
          <p:cNvSpPr txBox="1">
            <a:spLocks noGrp="1"/>
          </p:cNvSpPr>
          <p:nvPr>
            <p:ph type="body" idx="1"/>
          </p:nvPr>
        </p:nvSpPr>
        <p:spPr>
          <a:xfrm>
            <a:off x="311700" y="1152475"/>
            <a:ext cx="6990455" cy="3847720"/>
          </a:xfrm>
          <a:prstGeom prst="rect">
            <a:avLst/>
          </a:prstGeom>
          <a:noFill/>
          <a:ln>
            <a:noFill/>
          </a:ln>
        </p:spPr>
        <p:txBody>
          <a:bodyPr spcFirstLastPara="1" wrap="square" lIns="91425" tIns="91425" rIns="91425" bIns="91425" anchor="t" anchorCtr="0">
            <a:noAutofit/>
          </a:bodyPr>
          <a:lstStyle/>
          <a:p>
            <a:r>
              <a:rPr lang="en" sz="1800" b="1" dirty="0">
                <a:solidFill>
                  <a:schemeClr val="dk1"/>
                </a:solidFill>
                <a:latin typeface="Calibri"/>
                <a:ea typeface="Calibri"/>
                <a:cs typeface="Calibri"/>
                <a:sym typeface="Calibri"/>
              </a:rPr>
              <a:t>Staff – </a:t>
            </a:r>
            <a:r>
              <a:rPr lang="en" sz="1800" dirty="0">
                <a:solidFill>
                  <a:schemeClr val="dk1"/>
                </a:solidFill>
                <a:latin typeface="Calibri"/>
                <a:ea typeface="Calibri"/>
                <a:cs typeface="Calibri"/>
                <a:sym typeface="Calibri"/>
              </a:rPr>
              <a:t>Staff in this policy are specifically those trusted with working in the Children's Ministry of Converge Church. They are screened personnel.</a:t>
            </a:r>
            <a:r>
              <a:rPr lang="en-CA" sz="1400" b="1" dirty="0">
                <a:latin typeface="Calibri"/>
                <a:ea typeface="Calibri"/>
                <a:cs typeface="Calibri"/>
              </a:rPr>
              <a:t> </a:t>
            </a:r>
            <a:endParaRPr lang="en-CA" sz="1400" b="1" dirty="0">
              <a:effectLst/>
              <a:latin typeface="Calibri" panose="020F0502020204030204" pitchFamily="34" charset="0"/>
              <a:ea typeface="Calibri" panose="020F0502020204030204" pitchFamily="34" charset="0"/>
              <a:cs typeface="Calibri" panose="020F0502020204030204" pitchFamily="34" charset="0"/>
            </a:endParaRPr>
          </a:p>
          <a:p>
            <a:pPr lvl="1"/>
            <a:r>
              <a:rPr lang="en-CA" sz="1800" b="1" dirty="0">
                <a:effectLst/>
                <a:latin typeface="Calibri"/>
                <a:ea typeface="Calibri" panose="020F0502020204030204" pitchFamily="34" charset="0"/>
                <a:cs typeface="Calibri"/>
              </a:rPr>
              <a:t>Leaders </a:t>
            </a:r>
            <a:r>
              <a:rPr lang="en-CA" sz="1800" dirty="0">
                <a:effectLst/>
                <a:latin typeface="Calibri"/>
                <a:ea typeface="Calibri" panose="020F0502020204030204" pitchFamily="34" charset="0"/>
                <a:cs typeface="Calibri"/>
              </a:rPr>
              <a:t>- Leaders are </a:t>
            </a:r>
            <a:r>
              <a:rPr lang="en-CA" sz="1800" dirty="0">
                <a:latin typeface="Calibri"/>
                <a:ea typeface="Calibri" panose="020F0502020204030204" pitchFamily="34" charset="0"/>
                <a:cs typeface="Calibri"/>
              </a:rPr>
              <a:t>staff working</a:t>
            </a:r>
            <a:r>
              <a:rPr lang="en-CA" sz="1800" dirty="0">
                <a:effectLst/>
                <a:latin typeface="Calibri"/>
                <a:ea typeface="Calibri" panose="020F0502020204030204" pitchFamily="34" charset="0"/>
                <a:cs typeface="Calibri"/>
              </a:rPr>
              <a:t> in the ministry that have gone through the full screening process. Leaders run the ministries and are responsible for supervising helpers.</a:t>
            </a:r>
          </a:p>
          <a:p>
            <a:pPr lvl="1"/>
            <a:r>
              <a:rPr lang="en-CA" sz="1800" b="1" dirty="0">
                <a:effectLst/>
                <a:latin typeface="Calibri"/>
                <a:ea typeface="Calibri" panose="020F0502020204030204" pitchFamily="34" charset="0"/>
                <a:cs typeface="Calibri"/>
              </a:rPr>
              <a:t>Helpers </a:t>
            </a:r>
            <a:r>
              <a:rPr lang="en-CA" sz="1800" dirty="0">
                <a:effectLst/>
                <a:latin typeface="Calibri"/>
                <a:ea typeface="Calibri" panose="020F0502020204030204" pitchFamily="34" charset="0"/>
                <a:cs typeface="Calibri"/>
              </a:rPr>
              <a:t>- Helpers are </a:t>
            </a:r>
            <a:r>
              <a:rPr lang="en-CA" sz="1800" dirty="0">
                <a:latin typeface="Calibri"/>
                <a:ea typeface="Calibri" panose="020F0502020204030204" pitchFamily="34" charset="0"/>
                <a:cs typeface="Calibri"/>
              </a:rPr>
              <a:t>staff working</a:t>
            </a:r>
            <a:r>
              <a:rPr lang="en-CA" sz="1800" dirty="0">
                <a:effectLst/>
                <a:latin typeface="Calibri"/>
                <a:ea typeface="Calibri" panose="020F0502020204030204" pitchFamily="34" charset="0"/>
                <a:cs typeface="Calibri"/>
              </a:rPr>
              <a:t> in the ministry that have gone through a more limited screening process and cannot run a ministry on their own. They must be supervised by a Leader.</a:t>
            </a:r>
          </a:p>
          <a:p>
            <a:pPr marL="0" lvl="0" indent="0" algn="l" rtl="0">
              <a:lnSpc>
                <a:spcPct val="107916"/>
              </a:lnSpc>
              <a:spcBef>
                <a:spcPts val="0"/>
              </a:spcBef>
              <a:spcAft>
                <a:spcPts val="0"/>
              </a:spcAft>
              <a:buSzPts val="1800"/>
              <a:buNone/>
            </a:pPr>
            <a:endParaRPr sz="1800" dirty="0">
              <a:solidFill>
                <a:schemeClr val="dk1"/>
              </a:solidFill>
              <a:latin typeface="Calibri"/>
              <a:ea typeface="Calibri"/>
              <a:cs typeface="Calibri"/>
            </a:endParaRPr>
          </a:p>
          <a:p>
            <a:pPr marL="0" lvl="0" indent="0" algn="l" rtl="0">
              <a:lnSpc>
                <a:spcPct val="107916"/>
              </a:lnSpc>
              <a:spcBef>
                <a:spcPts val="800"/>
              </a:spcBef>
              <a:spcAft>
                <a:spcPts val="800"/>
              </a:spcAft>
              <a:buSzPts val="1800"/>
              <a:buNone/>
            </a:pPr>
            <a:endParaRPr sz="1800" b="1" dirty="0">
              <a:solidFill>
                <a:schemeClr val="dk1"/>
              </a:solidFill>
              <a:latin typeface="Calibri"/>
              <a:ea typeface="Calibri"/>
              <a:cs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0">
                                            <p:txEl>
                                              <p:pRg st="0" end="0"/>
                                            </p:txEl>
                                          </p:spTgt>
                                        </p:tgtEl>
                                        <p:attrNameLst>
                                          <p:attrName>style.visibility</p:attrName>
                                        </p:attrNameLst>
                                      </p:cBhvr>
                                      <p:to>
                                        <p:strVal val="visible"/>
                                      </p:to>
                                    </p:set>
                                    <p:animEffect transition="in" filter="fade">
                                      <p:cBhvr>
                                        <p:cTn id="7" dur="1000"/>
                                        <p:tgtEl>
                                          <p:spTgt spid="17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0">
                                            <p:txEl>
                                              <p:pRg st="1" end="1"/>
                                            </p:txEl>
                                          </p:spTgt>
                                        </p:tgtEl>
                                        <p:attrNameLst>
                                          <p:attrName>style.visibility</p:attrName>
                                        </p:attrNameLst>
                                      </p:cBhvr>
                                      <p:to>
                                        <p:strVal val="visible"/>
                                      </p:to>
                                    </p:set>
                                    <p:animEffect transition="in" filter="fade">
                                      <p:cBhvr>
                                        <p:cTn id="12" dur="1000"/>
                                        <p:tgtEl>
                                          <p:spTgt spid="17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0">
                                            <p:txEl>
                                              <p:pRg st="2" end="2"/>
                                            </p:txEl>
                                          </p:spTgt>
                                        </p:tgtEl>
                                        <p:attrNameLst>
                                          <p:attrName>style.visibility</p:attrName>
                                        </p:attrNameLst>
                                      </p:cBhvr>
                                      <p:to>
                                        <p:strVal val="visible"/>
                                      </p:to>
                                    </p:set>
                                    <p:animEffect transition="in" filter="fade">
                                      <p:cBhvr>
                                        <p:cTn id="17" dur="1000"/>
                                        <p:tgtEl>
                                          <p:spTgt spid="17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2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Definitions</a:t>
            </a:r>
            <a:endParaRPr/>
          </a:p>
          <a:p>
            <a:pPr marL="0" lvl="0" indent="0" algn="l" rtl="0">
              <a:spcBef>
                <a:spcPts val="0"/>
              </a:spcBef>
              <a:spcAft>
                <a:spcPts val="0"/>
              </a:spcAft>
              <a:buClr>
                <a:schemeClr val="accent1"/>
              </a:buClr>
              <a:buSzPts val="2800"/>
              <a:buFont typeface="Trebuchet MS"/>
              <a:buNone/>
            </a:pPr>
            <a:endParaRPr/>
          </a:p>
        </p:txBody>
      </p:sp>
      <p:sp>
        <p:nvSpPr>
          <p:cNvPr id="176" name="Google Shape;176;p25"/>
          <p:cNvSpPr txBox="1">
            <a:spLocks noGrp="1"/>
          </p:cNvSpPr>
          <p:nvPr>
            <p:ph type="body" idx="1"/>
          </p:nvPr>
        </p:nvSpPr>
        <p:spPr>
          <a:xfrm>
            <a:off x="311700" y="1012296"/>
            <a:ext cx="6925931" cy="3556579"/>
          </a:xfrm>
          <a:prstGeom prst="rect">
            <a:avLst/>
          </a:prstGeom>
          <a:noFill/>
          <a:ln>
            <a:noFill/>
          </a:ln>
        </p:spPr>
        <p:txBody>
          <a:bodyPr spcFirstLastPara="1" wrap="square" lIns="91425" tIns="91425" rIns="91425" bIns="91425" anchor="t" anchorCtr="0">
            <a:noAutofit/>
          </a:bodyPr>
          <a:lstStyle/>
          <a:p>
            <a:pPr marL="342900">
              <a:lnSpc>
                <a:spcPct val="107916"/>
              </a:lnSpc>
              <a:buClr>
                <a:schemeClr val="dk1"/>
              </a:buClr>
              <a:buSzPts val="1100"/>
            </a:pPr>
            <a:r>
              <a:rPr lang="en" sz="1800" b="1" dirty="0">
                <a:solidFill>
                  <a:schemeClr val="tx1"/>
                </a:solidFill>
                <a:latin typeface="Calibri"/>
                <a:ea typeface="Calibri"/>
                <a:cs typeface="Calibri"/>
                <a:sym typeface="Calibri"/>
              </a:rPr>
              <a:t>Ministry – </a:t>
            </a:r>
            <a:r>
              <a:rPr lang="en" sz="1800" dirty="0">
                <a:solidFill>
                  <a:schemeClr val="tx1"/>
                </a:solidFill>
                <a:latin typeface="Calibri"/>
                <a:ea typeface="Calibri"/>
                <a:cs typeface="Calibri"/>
                <a:sym typeface="Calibri"/>
              </a:rPr>
              <a:t>Ministry in this policy includes our Kids Church Program</a:t>
            </a:r>
            <a:r>
              <a:rPr lang="en-CA" sz="1800" dirty="0">
                <a:solidFill>
                  <a:schemeClr val="tx1"/>
                </a:solidFill>
                <a:latin typeface="Calibri"/>
                <a:ea typeface="Calibri"/>
                <a:cs typeface="Calibri"/>
                <a:sym typeface="Calibri"/>
              </a:rPr>
              <a:t>, </a:t>
            </a:r>
            <a:r>
              <a:rPr lang="en" sz="1800" dirty="0">
                <a:solidFill>
                  <a:schemeClr val="tx1"/>
                </a:solidFill>
                <a:latin typeface="Calibri"/>
                <a:ea typeface="Calibri"/>
                <a:cs typeface="Calibri"/>
                <a:sym typeface="Calibri"/>
              </a:rPr>
              <a:t>English Learning Program (ELP)</a:t>
            </a:r>
            <a:r>
              <a:rPr lang="en-CA" sz="1800" dirty="0">
                <a:solidFill>
                  <a:schemeClr val="tx1"/>
                </a:solidFill>
                <a:latin typeface="Calibri"/>
                <a:ea typeface="Calibri"/>
                <a:cs typeface="Calibri"/>
                <a:sym typeface="Calibri"/>
              </a:rPr>
              <a:t>, and</a:t>
            </a:r>
            <a:r>
              <a:rPr lang="en" sz="1800" dirty="0">
                <a:solidFill>
                  <a:schemeClr val="tx1"/>
                </a:solidFill>
                <a:latin typeface="Calibri"/>
                <a:ea typeface="Calibri"/>
                <a:cs typeface="Calibri"/>
                <a:sym typeface="Calibri"/>
              </a:rPr>
              <a:t> </a:t>
            </a:r>
            <a:r>
              <a:rPr lang="en-CA" sz="1800" dirty="0">
                <a:solidFill>
                  <a:schemeClr val="tx1"/>
                </a:solidFill>
                <a:latin typeface="Calibri"/>
                <a:ea typeface="Calibri"/>
                <a:cs typeface="Calibri"/>
                <a:sym typeface="Calibri"/>
              </a:rPr>
              <a:t>e</a:t>
            </a:r>
            <a:r>
              <a:rPr lang="en" sz="1800" dirty="0">
                <a:solidFill>
                  <a:schemeClr val="tx1"/>
                </a:solidFill>
                <a:latin typeface="Calibri"/>
                <a:ea typeface="Calibri"/>
                <a:cs typeface="Calibri"/>
                <a:sym typeface="Calibri"/>
              </a:rPr>
              <a:t>vents </a:t>
            </a:r>
            <a:r>
              <a:rPr lang="en-CA" sz="1800" dirty="0">
                <a:solidFill>
                  <a:schemeClr val="tx1"/>
                </a:solidFill>
                <a:latin typeface="Calibri"/>
                <a:ea typeface="Calibri"/>
                <a:cs typeface="Calibri"/>
                <a:sym typeface="Calibri"/>
              </a:rPr>
              <a:t>with</a:t>
            </a:r>
            <a:r>
              <a:rPr lang="en" sz="1800" dirty="0">
                <a:solidFill>
                  <a:schemeClr val="tx1"/>
                </a:solidFill>
                <a:latin typeface="Calibri"/>
                <a:ea typeface="Calibri"/>
                <a:cs typeface="Calibri"/>
                <a:sym typeface="Calibri"/>
              </a:rPr>
              <a:t> children (e.g., Easter Egg Hunt).</a:t>
            </a:r>
            <a:endParaRPr lang="en-CA" sz="1800" b="1">
              <a:solidFill>
                <a:schemeClr val="tx1"/>
              </a:solidFill>
              <a:latin typeface="Calibri"/>
              <a:ea typeface="Calibri"/>
              <a:cs typeface="Calibri"/>
            </a:endParaRPr>
          </a:p>
          <a:p>
            <a:pPr marL="0" indent="0">
              <a:lnSpc>
                <a:spcPct val="107915"/>
              </a:lnSpc>
              <a:buSzPts val="1100"/>
              <a:buNone/>
            </a:pPr>
            <a:endParaRPr lang="en" sz="1800" i="1" dirty="0">
              <a:solidFill>
                <a:schemeClr val="tx1"/>
              </a:solidFill>
              <a:latin typeface="Calibri"/>
              <a:cs typeface="Calibri"/>
            </a:endParaRPr>
          </a:p>
          <a:p>
            <a:pPr marL="0" indent="0">
              <a:spcBef>
                <a:spcPts val="800"/>
              </a:spcBef>
              <a:spcAft>
                <a:spcPts val="1600"/>
              </a:spcAft>
              <a:buNone/>
            </a:pPr>
            <a:endParaRPr lang="en-US" sz="1100" dirty="0">
              <a:solidFill>
                <a:schemeClr val="tx1"/>
              </a:solidFill>
              <a:latin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6">
                                            <p:txEl>
                                              <p:pRg st="0" end="0"/>
                                            </p:txEl>
                                          </p:spTgt>
                                        </p:tgtEl>
                                        <p:attrNameLst>
                                          <p:attrName>style.visibility</p:attrName>
                                        </p:attrNameLst>
                                      </p:cBhvr>
                                      <p:to>
                                        <p:strVal val="visible"/>
                                      </p:to>
                                    </p:set>
                                    <p:animEffect transition="in" filter="fade">
                                      <p:cBhvr>
                                        <p:cTn id="7" dur="1000"/>
                                        <p:tgtEl>
                                          <p:spTgt spid="17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15F95-8FB1-4AFD-AC5F-669E256DE92D}"/>
              </a:ext>
            </a:extLst>
          </p:cNvPr>
          <p:cNvSpPr>
            <a:spLocks noGrp="1"/>
          </p:cNvSpPr>
          <p:nvPr>
            <p:ph type="title"/>
          </p:nvPr>
        </p:nvSpPr>
        <p:spPr/>
        <p:txBody>
          <a:bodyPr/>
          <a:lstStyle/>
          <a:p>
            <a:r>
              <a:rPr lang="en-US"/>
              <a:t>What we want to prevent and report: Child Abuse</a:t>
            </a:r>
            <a:endParaRPr lang="en-US" dirty="0"/>
          </a:p>
        </p:txBody>
      </p:sp>
      <p:sp>
        <p:nvSpPr>
          <p:cNvPr id="3" name="Text Placeholder 2">
            <a:extLst>
              <a:ext uri="{FF2B5EF4-FFF2-40B4-BE49-F238E27FC236}">
                <a16:creationId xmlns:a16="http://schemas.microsoft.com/office/drawing/2014/main" id="{7D39CEE1-F084-4561-8085-3C7386722B5C}"/>
              </a:ext>
            </a:extLst>
          </p:cNvPr>
          <p:cNvSpPr>
            <a:spLocks noGrp="1"/>
          </p:cNvSpPr>
          <p:nvPr>
            <p:ph type="body" idx="1"/>
          </p:nvPr>
        </p:nvSpPr>
        <p:spPr>
          <a:xfrm>
            <a:off x="311700" y="1152475"/>
            <a:ext cx="6234601" cy="3416400"/>
          </a:xfrm>
        </p:spPr>
        <p:txBody>
          <a:bodyPr/>
          <a:lstStyle/>
          <a:p>
            <a:pPr marL="114300" indent="0">
              <a:lnSpc>
                <a:spcPct val="107915"/>
              </a:lnSpc>
              <a:buNone/>
            </a:pPr>
            <a:r>
              <a:rPr lang="en" sz="1800" dirty="0">
                <a:latin typeface="Calibri"/>
              </a:rPr>
              <a:t>“Child abuse refers to an act committed by a parent, caregiver or person in a position of trust (even though he/she may not care for the child on a daily basis) which is not accidental and which harms or threatens to harm a child’s physical or mental health, or a child’s welfare.” </a:t>
            </a:r>
            <a:endParaRPr lang="en-US" sz="1800" dirty="0">
              <a:solidFill>
                <a:schemeClr val="tx1"/>
              </a:solidFill>
              <a:latin typeface="Calibri"/>
            </a:endParaRPr>
          </a:p>
          <a:p>
            <a:pPr marL="114300" indent="0">
              <a:lnSpc>
                <a:spcPct val="107915"/>
              </a:lnSpc>
              <a:buNone/>
            </a:pPr>
            <a:endParaRPr lang="en" sz="1800" dirty="0">
              <a:latin typeface="Calibri"/>
            </a:endParaRPr>
          </a:p>
          <a:p>
            <a:pPr marL="114300" indent="0">
              <a:lnSpc>
                <a:spcPct val="107915"/>
              </a:lnSpc>
              <a:buNone/>
            </a:pPr>
            <a:endParaRPr lang="en" sz="1800" dirty="0">
              <a:latin typeface="Calibri"/>
              <a:cs typeface="Calibri"/>
            </a:endParaRPr>
          </a:p>
          <a:p>
            <a:pPr marL="114300" indent="0">
              <a:lnSpc>
                <a:spcPct val="107915"/>
              </a:lnSpc>
              <a:buNone/>
            </a:pPr>
            <a:endParaRPr lang="en" sz="1800" dirty="0">
              <a:latin typeface="Calibri"/>
              <a:cs typeface="Calibri"/>
            </a:endParaRPr>
          </a:p>
          <a:p>
            <a:pPr>
              <a:lnSpc>
                <a:spcPct val="107915"/>
              </a:lnSpc>
            </a:pPr>
            <a:endParaRPr lang="en" dirty="0">
              <a:cs typeface="Calibri"/>
            </a:endParaRPr>
          </a:p>
          <a:p>
            <a:pPr marL="114300" indent="0" algn="r">
              <a:lnSpc>
                <a:spcPct val="107915"/>
              </a:lnSpc>
              <a:buNone/>
            </a:pPr>
            <a:r>
              <a:rPr lang="en" dirty="0">
                <a:cs typeface="Calibri"/>
              </a:rPr>
              <a:t>(Faith Trust Institute 2006)</a:t>
            </a:r>
            <a:endParaRPr lang="en" dirty="0"/>
          </a:p>
        </p:txBody>
      </p:sp>
    </p:spTree>
    <p:extLst>
      <p:ext uri="{BB962C8B-B14F-4D97-AF65-F5344CB8AC3E}">
        <p14:creationId xmlns:p14="http://schemas.microsoft.com/office/powerpoint/2010/main" val="29662306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15F95-8FB1-4AFD-AC5F-669E256DE92D}"/>
              </a:ext>
            </a:extLst>
          </p:cNvPr>
          <p:cNvSpPr>
            <a:spLocks noGrp="1"/>
          </p:cNvSpPr>
          <p:nvPr>
            <p:ph type="title"/>
          </p:nvPr>
        </p:nvSpPr>
        <p:spPr/>
        <p:txBody>
          <a:bodyPr/>
          <a:lstStyle/>
          <a:p>
            <a:r>
              <a:rPr lang="en-US"/>
              <a:t>Types of Abuse</a:t>
            </a:r>
            <a:endParaRPr lang="en-US" dirty="0"/>
          </a:p>
        </p:txBody>
      </p:sp>
      <p:sp>
        <p:nvSpPr>
          <p:cNvPr id="3" name="Text Placeholder 2">
            <a:extLst>
              <a:ext uri="{FF2B5EF4-FFF2-40B4-BE49-F238E27FC236}">
                <a16:creationId xmlns:a16="http://schemas.microsoft.com/office/drawing/2014/main" id="{7D39CEE1-F084-4561-8085-3C7386722B5C}"/>
              </a:ext>
            </a:extLst>
          </p:cNvPr>
          <p:cNvSpPr>
            <a:spLocks noGrp="1"/>
          </p:cNvSpPr>
          <p:nvPr>
            <p:ph type="body" idx="1"/>
          </p:nvPr>
        </p:nvSpPr>
        <p:spPr>
          <a:xfrm>
            <a:off x="311700" y="1152475"/>
            <a:ext cx="6907496" cy="3416400"/>
          </a:xfrm>
        </p:spPr>
        <p:txBody>
          <a:bodyPr/>
          <a:lstStyle/>
          <a:p>
            <a:pPr marL="114300" indent="0">
              <a:lnSpc>
                <a:spcPct val="107915"/>
              </a:lnSpc>
              <a:buNone/>
            </a:pPr>
            <a:r>
              <a:rPr lang="en" sz="1800" dirty="0">
                <a:latin typeface="Calibri"/>
              </a:rPr>
              <a:t>Abuse is primarily categorized as being physical, sexual, emotional, or involving neglect. </a:t>
            </a:r>
            <a:endParaRPr lang="en-US" sz="1800" dirty="0">
              <a:latin typeface="Calibri"/>
            </a:endParaRPr>
          </a:p>
          <a:p>
            <a:pPr>
              <a:lnSpc>
                <a:spcPct val="107915"/>
              </a:lnSpc>
            </a:pPr>
            <a:endParaRPr lang="en" sz="1800" dirty="0">
              <a:latin typeface="Calibri"/>
            </a:endParaRPr>
          </a:p>
          <a:p>
            <a:pPr marL="114300" indent="0">
              <a:lnSpc>
                <a:spcPct val="107915"/>
              </a:lnSpc>
              <a:buNone/>
            </a:pPr>
            <a:r>
              <a:rPr lang="en" sz="1800" b="1" dirty="0">
                <a:latin typeface="Calibri"/>
              </a:rPr>
              <a:t>Physical Abuse: </a:t>
            </a:r>
            <a:r>
              <a:rPr lang="en" sz="1800" dirty="0">
                <a:latin typeface="Calibri"/>
              </a:rPr>
              <a:t>“Physical abuse is any deliberate physical force or action that results, or could result, in injury to a child. It can include punching, slapping, beating, shaking, burning, biting or throwing a child. It is different than what is considered reasonable discipline.” </a:t>
            </a:r>
            <a:endParaRPr lang="en-US" sz="1800">
              <a:solidFill>
                <a:srgbClr val="000000"/>
              </a:solidFill>
              <a:latin typeface="Calibri"/>
            </a:endParaRPr>
          </a:p>
          <a:p>
            <a:pPr marL="114300" indent="0">
              <a:lnSpc>
                <a:spcPct val="107915"/>
              </a:lnSpc>
              <a:buNone/>
            </a:pPr>
            <a:endParaRPr lang="en" sz="1800" dirty="0">
              <a:latin typeface="Calibri"/>
            </a:endParaRPr>
          </a:p>
          <a:p>
            <a:pPr marL="114300" indent="0">
              <a:lnSpc>
                <a:spcPct val="107915"/>
              </a:lnSpc>
              <a:buNone/>
            </a:pPr>
            <a:endParaRPr lang="en" sz="1800" dirty="0">
              <a:cs typeface="Calibri"/>
            </a:endParaRPr>
          </a:p>
          <a:p>
            <a:pPr marL="114300" indent="0" algn="r">
              <a:lnSpc>
                <a:spcPct val="107915"/>
              </a:lnSpc>
              <a:buNone/>
            </a:pPr>
            <a:r>
              <a:rPr lang="en" dirty="0">
                <a:latin typeface="Calibri"/>
                <a:cs typeface="Calibri"/>
              </a:rPr>
              <a:t>(The Children's Aid Society of London and Middlesex 2006)</a:t>
            </a:r>
            <a:endParaRPr lang="en" dirty="0"/>
          </a:p>
        </p:txBody>
      </p:sp>
      <p:sp>
        <p:nvSpPr>
          <p:cNvPr id="4" name="TextBox 3">
            <a:extLst>
              <a:ext uri="{FF2B5EF4-FFF2-40B4-BE49-F238E27FC236}">
                <a16:creationId xmlns:a16="http://schemas.microsoft.com/office/drawing/2014/main" id="{96E4B3C3-A461-43E7-BBB1-DFA0283A9672}"/>
              </a:ext>
            </a:extLst>
          </p:cNvPr>
          <p:cNvSpPr txBox="1"/>
          <p:nvPr/>
        </p:nvSpPr>
        <p:spPr>
          <a:xfrm>
            <a:off x="3200399" y="2343149"/>
            <a:ext cx="2743199"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t>Click to add text</a:t>
            </a:r>
          </a:p>
        </p:txBody>
      </p:sp>
    </p:spTree>
    <p:extLst>
      <p:ext uri="{BB962C8B-B14F-4D97-AF65-F5344CB8AC3E}">
        <p14:creationId xmlns:p14="http://schemas.microsoft.com/office/powerpoint/2010/main" val="1165605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15F95-8FB1-4AFD-AC5F-669E256DE92D}"/>
              </a:ext>
            </a:extLst>
          </p:cNvPr>
          <p:cNvSpPr>
            <a:spLocks noGrp="1"/>
          </p:cNvSpPr>
          <p:nvPr>
            <p:ph type="title"/>
          </p:nvPr>
        </p:nvSpPr>
        <p:spPr/>
        <p:txBody>
          <a:bodyPr/>
          <a:lstStyle/>
          <a:p>
            <a:r>
              <a:rPr lang="en-US"/>
              <a:t>Types of Abuse</a:t>
            </a:r>
            <a:endParaRPr lang="en-US" dirty="0"/>
          </a:p>
        </p:txBody>
      </p:sp>
      <p:sp>
        <p:nvSpPr>
          <p:cNvPr id="3" name="Text Placeholder 2">
            <a:extLst>
              <a:ext uri="{FF2B5EF4-FFF2-40B4-BE49-F238E27FC236}">
                <a16:creationId xmlns:a16="http://schemas.microsoft.com/office/drawing/2014/main" id="{7D39CEE1-F084-4561-8085-3C7386722B5C}"/>
              </a:ext>
            </a:extLst>
          </p:cNvPr>
          <p:cNvSpPr>
            <a:spLocks noGrp="1"/>
          </p:cNvSpPr>
          <p:nvPr>
            <p:ph type="body" idx="1"/>
          </p:nvPr>
        </p:nvSpPr>
        <p:spPr>
          <a:xfrm>
            <a:off x="311700" y="1152475"/>
            <a:ext cx="6990455" cy="3785109"/>
          </a:xfrm>
        </p:spPr>
        <p:txBody>
          <a:bodyPr/>
          <a:lstStyle/>
          <a:p>
            <a:pPr marL="400050" indent="-285750">
              <a:lnSpc>
                <a:spcPct val="107915"/>
              </a:lnSpc>
            </a:pPr>
            <a:r>
              <a:rPr lang="en" sz="1800" b="1" dirty="0">
                <a:latin typeface="Calibri"/>
              </a:rPr>
              <a:t>Sexual Abuse:</a:t>
            </a:r>
            <a:r>
              <a:rPr lang="en" sz="1800" dirty="0">
                <a:latin typeface="Calibri"/>
              </a:rPr>
              <a:t> “Sexual abuse occurs when a child is used for the sexual gratification of an adult or an older child. It can take many forms. This includes sexual intercourse, exposing a child’s private areas, indecent phone calls, fondling for sexual pleasure, allowing a child to look at or perform pornographic pictures or videos. Coercion (physical, psychological or emotional) is intrinsic to sexual abuse. </a:t>
            </a:r>
            <a:endParaRPr lang="en-US" sz="1800" dirty="0">
              <a:latin typeface="Calibri"/>
            </a:endParaRPr>
          </a:p>
          <a:p>
            <a:pPr marL="400050" indent="-285750">
              <a:lnSpc>
                <a:spcPct val="107915"/>
              </a:lnSpc>
            </a:pPr>
            <a:endParaRPr lang="en" sz="1800" dirty="0">
              <a:latin typeface="Calibri"/>
            </a:endParaRPr>
          </a:p>
          <a:p>
            <a:pPr marL="400050" indent="-285750">
              <a:lnSpc>
                <a:spcPct val="107915"/>
              </a:lnSpc>
            </a:pPr>
            <a:endParaRPr lang="en" sz="1800" dirty="0">
              <a:latin typeface="Calibri"/>
              <a:cs typeface="Calibri"/>
            </a:endParaRPr>
          </a:p>
          <a:p>
            <a:pPr marL="114300" indent="0">
              <a:lnSpc>
                <a:spcPct val="107915"/>
              </a:lnSpc>
              <a:buNone/>
            </a:pPr>
            <a:endParaRPr lang="en" sz="1100" dirty="0">
              <a:latin typeface="Calibri"/>
              <a:cs typeface="Calibri"/>
            </a:endParaRPr>
          </a:p>
          <a:p>
            <a:pPr marL="114300" indent="0" algn="r">
              <a:lnSpc>
                <a:spcPct val="107915"/>
              </a:lnSpc>
              <a:buNone/>
            </a:pPr>
            <a:r>
              <a:rPr lang="en" dirty="0">
                <a:latin typeface="Calibri"/>
                <a:cs typeface="Calibri"/>
              </a:rPr>
              <a:t>(The Children's Aid Society of London and Middlesex 2006)</a:t>
            </a:r>
            <a:endParaRPr lang="en">
              <a:latin typeface="Calibri"/>
            </a:endParaRPr>
          </a:p>
          <a:p>
            <a:pPr marL="114300" indent="0">
              <a:lnSpc>
                <a:spcPct val="107915"/>
              </a:lnSpc>
              <a:buNone/>
            </a:pPr>
            <a:endParaRPr lang="en" sz="1800" b="1" dirty="0">
              <a:solidFill>
                <a:schemeClr val="tx1"/>
              </a:solidFill>
              <a:latin typeface="Calibri"/>
              <a:cs typeface="Calibri"/>
            </a:endParaRPr>
          </a:p>
          <a:p>
            <a:pPr>
              <a:lnSpc>
                <a:spcPct val="107915"/>
              </a:lnSpc>
              <a:spcBef>
                <a:spcPts val="800"/>
              </a:spcBef>
            </a:pPr>
            <a:endParaRPr lang="en-CA" sz="1800" dirty="0">
              <a:solidFill>
                <a:schemeClr val="tx1"/>
              </a:solidFill>
              <a:latin typeface="Calibri"/>
            </a:endParaRPr>
          </a:p>
          <a:p>
            <a:endParaRPr lang="en-US" sz="1800" dirty="0">
              <a:latin typeface="Calibri"/>
            </a:endParaRPr>
          </a:p>
          <a:p>
            <a:pPr>
              <a:lnSpc>
                <a:spcPct val="107915"/>
              </a:lnSpc>
            </a:pPr>
            <a:endParaRPr lang="en" sz="1800" dirty="0">
              <a:latin typeface="Calibri"/>
            </a:endParaRPr>
          </a:p>
          <a:p>
            <a:pPr>
              <a:lnSpc>
                <a:spcPct val="107915"/>
              </a:lnSpc>
            </a:pPr>
            <a:endParaRPr lang="en" sz="1800" dirty="0">
              <a:latin typeface="Calibri"/>
            </a:endParaRPr>
          </a:p>
          <a:p>
            <a:pPr marL="114300" indent="0">
              <a:lnSpc>
                <a:spcPct val="107915"/>
              </a:lnSpc>
              <a:buNone/>
            </a:pPr>
            <a:endParaRPr lang="en" sz="1800" dirty="0">
              <a:solidFill>
                <a:schemeClr val="tx1"/>
              </a:solidFill>
              <a:latin typeface="Calibri"/>
              <a:cs typeface="Calibri"/>
            </a:endParaRPr>
          </a:p>
        </p:txBody>
      </p:sp>
    </p:spTree>
    <p:extLst>
      <p:ext uri="{BB962C8B-B14F-4D97-AF65-F5344CB8AC3E}">
        <p14:creationId xmlns:p14="http://schemas.microsoft.com/office/powerpoint/2010/main" val="37225110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15F95-8FB1-4AFD-AC5F-669E256DE92D}"/>
              </a:ext>
            </a:extLst>
          </p:cNvPr>
          <p:cNvSpPr>
            <a:spLocks noGrp="1"/>
          </p:cNvSpPr>
          <p:nvPr>
            <p:ph type="title"/>
          </p:nvPr>
        </p:nvSpPr>
        <p:spPr/>
        <p:txBody>
          <a:bodyPr/>
          <a:lstStyle/>
          <a:p>
            <a:r>
              <a:rPr lang="en-US"/>
              <a:t>Types of Abuse</a:t>
            </a:r>
            <a:endParaRPr lang="en-US" dirty="0"/>
          </a:p>
        </p:txBody>
      </p:sp>
      <p:sp>
        <p:nvSpPr>
          <p:cNvPr id="3" name="Text Placeholder 2">
            <a:extLst>
              <a:ext uri="{FF2B5EF4-FFF2-40B4-BE49-F238E27FC236}">
                <a16:creationId xmlns:a16="http://schemas.microsoft.com/office/drawing/2014/main" id="{7D39CEE1-F084-4561-8085-3C7386722B5C}"/>
              </a:ext>
            </a:extLst>
          </p:cNvPr>
          <p:cNvSpPr>
            <a:spLocks noGrp="1"/>
          </p:cNvSpPr>
          <p:nvPr>
            <p:ph type="body" idx="1"/>
          </p:nvPr>
        </p:nvSpPr>
        <p:spPr>
          <a:xfrm>
            <a:off x="274829" y="940467"/>
            <a:ext cx="6870625" cy="4199908"/>
          </a:xfrm>
        </p:spPr>
        <p:txBody>
          <a:bodyPr/>
          <a:lstStyle/>
          <a:p>
            <a:pPr marL="114300" indent="0">
              <a:lnSpc>
                <a:spcPct val="107915"/>
              </a:lnSpc>
              <a:buNone/>
            </a:pPr>
            <a:r>
              <a:rPr lang="en" sz="1800" dirty="0">
                <a:latin typeface="Calibri"/>
              </a:rPr>
              <a:t>It is against the law to touch a child for a sexual purpose, to encourage or force a child to touch another person in a sexual way or to tell a child to touch him or herself for an adult’s or older child’s sexual purpose.” </a:t>
            </a:r>
            <a:endParaRPr lang="en-US" sz="1800" dirty="0">
              <a:latin typeface="Calibri"/>
            </a:endParaRPr>
          </a:p>
          <a:p>
            <a:pPr marL="114300" indent="0">
              <a:lnSpc>
                <a:spcPct val="107915"/>
              </a:lnSpc>
              <a:buNone/>
            </a:pPr>
            <a:endParaRPr lang="en" sz="1800" dirty="0">
              <a:latin typeface="Calibri"/>
            </a:endParaRPr>
          </a:p>
          <a:p>
            <a:pPr marL="114300" indent="0">
              <a:lnSpc>
                <a:spcPct val="107915"/>
              </a:lnSpc>
              <a:buNone/>
            </a:pPr>
            <a:r>
              <a:rPr lang="en" sz="1800" dirty="0">
                <a:latin typeface="Calibri"/>
              </a:rPr>
              <a:t>“Child sexual abuse exploits and harms children by involving them in sexual behavior for which they are unprepared, to which they cannot consent, and from which they are unable to protect themselves.” </a:t>
            </a:r>
            <a:endParaRPr lang="en-US" sz="1800" dirty="0">
              <a:latin typeface="Calibri"/>
            </a:endParaRPr>
          </a:p>
          <a:p>
            <a:pPr marL="114300" indent="0">
              <a:lnSpc>
                <a:spcPct val="107915"/>
              </a:lnSpc>
              <a:buNone/>
            </a:pPr>
            <a:endParaRPr lang="en" sz="1800" dirty="0">
              <a:latin typeface="Calibri"/>
              <a:cs typeface="Calibri"/>
            </a:endParaRPr>
          </a:p>
          <a:p>
            <a:pPr marL="114300" indent="0">
              <a:lnSpc>
                <a:spcPct val="107915"/>
              </a:lnSpc>
              <a:buNone/>
            </a:pPr>
            <a:endParaRPr lang="en" sz="1100" dirty="0">
              <a:latin typeface="Calibri"/>
              <a:cs typeface="Calibri"/>
            </a:endParaRPr>
          </a:p>
          <a:p>
            <a:pPr marL="114300" indent="0" algn="r">
              <a:lnSpc>
                <a:spcPct val="107915"/>
              </a:lnSpc>
              <a:buNone/>
            </a:pPr>
            <a:r>
              <a:rPr lang="en" dirty="0">
                <a:latin typeface="Calibri"/>
                <a:cs typeface="Calibri"/>
              </a:rPr>
              <a:t>(The Children's Aid Society of London and Middlesex 2006)</a:t>
            </a:r>
            <a:endParaRPr lang="en">
              <a:latin typeface="Calibri"/>
            </a:endParaRPr>
          </a:p>
          <a:p>
            <a:pPr marL="114300" indent="0">
              <a:lnSpc>
                <a:spcPct val="107915"/>
              </a:lnSpc>
              <a:buNone/>
            </a:pPr>
            <a:endParaRPr lang="en" sz="1800" b="1" dirty="0">
              <a:solidFill>
                <a:schemeClr val="tx1"/>
              </a:solidFill>
              <a:latin typeface="Calibri"/>
              <a:cs typeface="Calibri"/>
            </a:endParaRPr>
          </a:p>
          <a:p>
            <a:pPr>
              <a:lnSpc>
                <a:spcPct val="107915"/>
              </a:lnSpc>
              <a:spcBef>
                <a:spcPts val="800"/>
              </a:spcBef>
            </a:pPr>
            <a:endParaRPr lang="en-CA" sz="1800" dirty="0">
              <a:solidFill>
                <a:schemeClr val="tx1"/>
              </a:solidFill>
              <a:latin typeface="Calibri"/>
            </a:endParaRPr>
          </a:p>
          <a:p>
            <a:endParaRPr lang="en-US" sz="1800" dirty="0">
              <a:latin typeface="Calibri"/>
            </a:endParaRPr>
          </a:p>
          <a:p>
            <a:pPr>
              <a:lnSpc>
                <a:spcPct val="107915"/>
              </a:lnSpc>
            </a:pPr>
            <a:endParaRPr lang="en" sz="1800" dirty="0">
              <a:latin typeface="Calibri"/>
            </a:endParaRPr>
          </a:p>
          <a:p>
            <a:pPr>
              <a:lnSpc>
                <a:spcPct val="107915"/>
              </a:lnSpc>
            </a:pPr>
            <a:endParaRPr lang="en" sz="1800" dirty="0">
              <a:latin typeface="Calibri"/>
            </a:endParaRPr>
          </a:p>
          <a:p>
            <a:pPr marL="114300" indent="0">
              <a:lnSpc>
                <a:spcPct val="107915"/>
              </a:lnSpc>
              <a:buNone/>
            </a:pPr>
            <a:endParaRPr lang="en" sz="1800" dirty="0">
              <a:solidFill>
                <a:schemeClr val="tx1"/>
              </a:solidFill>
              <a:latin typeface="Calibri"/>
              <a:cs typeface="Calibri"/>
            </a:endParaRPr>
          </a:p>
        </p:txBody>
      </p:sp>
    </p:spTree>
    <p:extLst>
      <p:ext uri="{BB962C8B-B14F-4D97-AF65-F5344CB8AC3E}">
        <p14:creationId xmlns:p14="http://schemas.microsoft.com/office/powerpoint/2010/main" val="29883451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15F95-8FB1-4AFD-AC5F-669E256DE92D}"/>
              </a:ext>
            </a:extLst>
          </p:cNvPr>
          <p:cNvSpPr>
            <a:spLocks noGrp="1"/>
          </p:cNvSpPr>
          <p:nvPr>
            <p:ph type="title"/>
          </p:nvPr>
        </p:nvSpPr>
        <p:spPr/>
        <p:txBody>
          <a:bodyPr/>
          <a:lstStyle/>
          <a:p>
            <a:r>
              <a:rPr lang="en-US"/>
              <a:t>Types of Abuse</a:t>
            </a:r>
            <a:endParaRPr lang="en-US" dirty="0"/>
          </a:p>
        </p:txBody>
      </p:sp>
      <p:sp>
        <p:nvSpPr>
          <p:cNvPr id="3" name="Text Placeholder 2">
            <a:extLst>
              <a:ext uri="{FF2B5EF4-FFF2-40B4-BE49-F238E27FC236}">
                <a16:creationId xmlns:a16="http://schemas.microsoft.com/office/drawing/2014/main" id="{7D39CEE1-F084-4561-8085-3C7386722B5C}"/>
              </a:ext>
            </a:extLst>
          </p:cNvPr>
          <p:cNvSpPr>
            <a:spLocks noGrp="1"/>
          </p:cNvSpPr>
          <p:nvPr>
            <p:ph type="body" idx="1"/>
          </p:nvPr>
        </p:nvSpPr>
        <p:spPr>
          <a:xfrm>
            <a:off x="311700" y="1152475"/>
            <a:ext cx="6787665" cy="3803545"/>
          </a:xfrm>
        </p:spPr>
        <p:txBody>
          <a:bodyPr/>
          <a:lstStyle/>
          <a:p>
            <a:pPr marL="114300" indent="0">
              <a:lnSpc>
                <a:spcPct val="107915"/>
              </a:lnSpc>
              <a:buNone/>
            </a:pPr>
            <a:r>
              <a:rPr lang="en-CA" sz="1800" b="1" dirty="0">
                <a:solidFill>
                  <a:schemeClr val="tx1"/>
                </a:solidFill>
                <a:latin typeface="Calibri"/>
                <a:cs typeface="Calibri"/>
              </a:rPr>
              <a:t>Emotional abuse:</a:t>
            </a:r>
            <a:r>
              <a:rPr lang="en-CA" sz="1800" dirty="0">
                <a:solidFill>
                  <a:schemeClr val="tx1"/>
                </a:solidFill>
                <a:latin typeface="Calibri"/>
                <a:cs typeface="Calibri"/>
              </a:rPr>
              <a:t> “Emotional abuse is a pattern of behaviour that attacks a child’s emotional development and sense of </a:t>
            </a:r>
            <a:r>
              <a:rPr lang="en-CA" sz="1800" dirty="0" err="1">
                <a:solidFill>
                  <a:schemeClr val="tx1"/>
                </a:solidFill>
                <a:latin typeface="Calibri"/>
                <a:cs typeface="Calibri"/>
              </a:rPr>
              <a:t>self worth</a:t>
            </a:r>
            <a:r>
              <a:rPr lang="en-CA" sz="1800" dirty="0">
                <a:solidFill>
                  <a:schemeClr val="tx1"/>
                </a:solidFill>
                <a:latin typeface="Calibri"/>
                <a:cs typeface="Calibri"/>
              </a:rPr>
              <a:t>. It includes excessive, aggressive, or unreasonable demands that place expectations on a child beyond his or her capacity. Emotional abuse includes constant criticizing, teasing, belittling, insulting, rejecting, ignoring or isolating the child. It also includes failure by the parent or caregiver to provide their children with love, emotional support and guidance.” </a:t>
            </a:r>
          </a:p>
          <a:p>
            <a:pPr marL="114300" indent="0">
              <a:lnSpc>
                <a:spcPct val="107915"/>
              </a:lnSpc>
              <a:buNone/>
            </a:pPr>
            <a:endParaRPr lang="en-CA" sz="1800" dirty="0">
              <a:solidFill>
                <a:schemeClr val="tx1"/>
              </a:solidFill>
              <a:latin typeface="Calibri"/>
              <a:cs typeface="Calibri"/>
            </a:endParaRPr>
          </a:p>
          <a:p>
            <a:pPr marL="114300" indent="0">
              <a:lnSpc>
                <a:spcPct val="107915"/>
              </a:lnSpc>
              <a:buNone/>
            </a:pPr>
            <a:endParaRPr lang="en-CA" sz="1800" dirty="0">
              <a:solidFill>
                <a:schemeClr val="tx1"/>
              </a:solidFill>
              <a:latin typeface="Calibri"/>
              <a:cs typeface="Calibri"/>
            </a:endParaRPr>
          </a:p>
          <a:p>
            <a:pPr marL="114300" indent="0" algn="r">
              <a:lnSpc>
                <a:spcPct val="107915"/>
              </a:lnSpc>
              <a:buNone/>
            </a:pPr>
            <a:r>
              <a:rPr lang="en" dirty="0">
                <a:solidFill>
                  <a:schemeClr val="tx1"/>
                </a:solidFill>
                <a:latin typeface="Calibri"/>
                <a:cs typeface="Calibri"/>
              </a:rPr>
              <a:t>(The Children's Aid Society of London and Middlesex 2006)</a:t>
            </a:r>
            <a:endParaRPr lang="en-CA">
              <a:solidFill>
                <a:schemeClr val="tx1"/>
              </a:solidFill>
              <a:latin typeface="Calibri"/>
            </a:endParaRPr>
          </a:p>
          <a:p>
            <a:pPr>
              <a:lnSpc>
                <a:spcPct val="107915"/>
              </a:lnSpc>
              <a:spcBef>
                <a:spcPts val="800"/>
              </a:spcBef>
            </a:pPr>
            <a:endParaRPr lang="en-CA" sz="1800" dirty="0">
              <a:solidFill>
                <a:schemeClr val="tx1"/>
              </a:solidFill>
              <a:latin typeface="Calibri"/>
            </a:endParaRPr>
          </a:p>
          <a:p>
            <a:pPr>
              <a:lnSpc>
                <a:spcPct val="107915"/>
              </a:lnSpc>
            </a:pPr>
            <a:endParaRPr lang="en" sz="1800" dirty="0">
              <a:solidFill>
                <a:schemeClr val="tx1"/>
              </a:solidFill>
              <a:latin typeface="Calibri"/>
            </a:endParaRPr>
          </a:p>
          <a:p>
            <a:pPr marL="114300" indent="0">
              <a:lnSpc>
                <a:spcPct val="107915"/>
              </a:lnSpc>
              <a:buNone/>
            </a:pPr>
            <a:endParaRPr lang="en" sz="1800" dirty="0">
              <a:solidFill>
                <a:schemeClr val="tx1"/>
              </a:solidFill>
              <a:latin typeface="Calibri"/>
              <a:cs typeface="Calibri"/>
            </a:endParaRPr>
          </a:p>
        </p:txBody>
      </p:sp>
    </p:spTree>
    <p:extLst>
      <p:ext uri="{BB962C8B-B14F-4D97-AF65-F5344CB8AC3E}">
        <p14:creationId xmlns:p14="http://schemas.microsoft.com/office/powerpoint/2010/main" val="31185288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15F95-8FB1-4AFD-AC5F-669E256DE92D}"/>
              </a:ext>
            </a:extLst>
          </p:cNvPr>
          <p:cNvSpPr>
            <a:spLocks noGrp="1"/>
          </p:cNvSpPr>
          <p:nvPr>
            <p:ph type="title"/>
          </p:nvPr>
        </p:nvSpPr>
        <p:spPr/>
        <p:txBody>
          <a:bodyPr/>
          <a:lstStyle/>
          <a:p>
            <a:r>
              <a:rPr lang="en-US"/>
              <a:t>Types of Abuse</a:t>
            </a:r>
            <a:endParaRPr lang="en-US" dirty="0"/>
          </a:p>
        </p:txBody>
      </p:sp>
      <p:sp>
        <p:nvSpPr>
          <p:cNvPr id="3" name="Text Placeholder 2">
            <a:extLst>
              <a:ext uri="{FF2B5EF4-FFF2-40B4-BE49-F238E27FC236}">
                <a16:creationId xmlns:a16="http://schemas.microsoft.com/office/drawing/2014/main" id="{7D39CEE1-F084-4561-8085-3C7386722B5C}"/>
              </a:ext>
            </a:extLst>
          </p:cNvPr>
          <p:cNvSpPr>
            <a:spLocks noGrp="1"/>
          </p:cNvSpPr>
          <p:nvPr>
            <p:ph type="body" idx="1"/>
          </p:nvPr>
        </p:nvSpPr>
        <p:spPr>
          <a:xfrm>
            <a:off x="311700" y="1152475"/>
            <a:ext cx="6898278" cy="3785109"/>
          </a:xfrm>
        </p:spPr>
        <p:txBody>
          <a:bodyPr/>
          <a:lstStyle/>
          <a:p>
            <a:pPr marL="114300" indent="0">
              <a:lnSpc>
                <a:spcPct val="107915"/>
              </a:lnSpc>
              <a:buNone/>
            </a:pPr>
            <a:r>
              <a:rPr lang="en-CA" sz="1800" b="1" dirty="0">
                <a:solidFill>
                  <a:schemeClr val="tx1"/>
                </a:solidFill>
                <a:latin typeface="Calibri"/>
                <a:cs typeface="Calibri"/>
              </a:rPr>
              <a:t>Neglect:</a:t>
            </a:r>
            <a:r>
              <a:rPr lang="en-CA" sz="1800" dirty="0">
                <a:solidFill>
                  <a:schemeClr val="tx1"/>
                </a:solidFill>
                <a:latin typeface="Calibri"/>
                <a:cs typeface="Calibri"/>
              </a:rPr>
              <a:t> “Neglect is the failure to meet a child’s basic need for food, clothing, shelter, sleep, medical attention, education and protection from harm. This can occur when parents do not know about appropriate care for children, when they cannot adequately supervise their children or when they are unable to plan ahead.”</a:t>
            </a:r>
            <a:r>
              <a:rPr lang="en-CA" sz="1800" dirty="0">
                <a:solidFill>
                  <a:schemeClr val="tx1"/>
                </a:solidFill>
              </a:rPr>
              <a:t> </a:t>
            </a:r>
            <a:endParaRPr lang="en-US" sz="1800">
              <a:solidFill>
                <a:schemeClr val="tx1"/>
              </a:solidFill>
            </a:endParaRPr>
          </a:p>
          <a:p>
            <a:pPr marL="114300" indent="0">
              <a:lnSpc>
                <a:spcPct val="107915"/>
              </a:lnSpc>
              <a:buNone/>
            </a:pPr>
            <a:endParaRPr lang="en-CA" sz="1800" dirty="0">
              <a:solidFill>
                <a:schemeClr val="tx1"/>
              </a:solidFill>
            </a:endParaRPr>
          </a:p>
          <a:p>
            <a:pPr marL="114300" indent="0">
              <a:lnSpc>
                <a:spcPct val="107915"/>
              </a:lnSpc>
              <a:buNone/>
            </a:pPr>
            <a:endParaRPr lang="en-CA" sz="1800" dirty="0">
              <a:solidFill>
                <a:schemeClr val="tx1"/>
              </a:solidFill>
            </a:endParaRPr>
          </a:p>
          <a:p>
            <a:pPr marL="114300" indent="0">
              <a:lnSpc>
                <a:spcPct val="107915"/>
              </a:lnSpc>
              <a:buNone/>
            </a:pPr>
            <a:endParaRPr lang="en-CA" sz="1800" dirty="0">
              <a:solidFill>
                <a:schemeClr val="tx1"/>
              </a:solidFill>
            </a:endParaRPr>
          </a:p>
          <a:p>
            <a:pPr marL="114300" indent="0" algn="r">
              <a:lnSpc>
                <a:spcPct val="107915"/>
              </a:lnSpc>
              <a:buNone/>
            </a:pPr>
            <a:r>
              <a:rPr lang="en-CA" dirty="0">
                <a:solidFill>
                  <a:schemeClr val="tx1"/>
                </a:solidFill>
              </a:rPr>
              <a:t>(The Children's Aid Society of London and Middlesex 2006)</a:t>
            </a:r>
            <a:endParaRPr lang="en-US" dirty="0">
              <a:solidFill>
                <a:schemeClr val="tx1"/>
              </a:solidFill>
            </a:endParaRPr>
          </a:p>
          <a:p>
            <a:pPr marL="114300" indent="0">
              <a:lnSpc>
                <a:spcPct val="107915"/>
              </a:lnSpc>
              <a:buNone/>
            </a:pPr>
            <a:endParaRPr lang="en" sz="1800" dirty="0">
              <a:solidFill>
                <a:schemeClr val="tx1"/>
              </a:solidFill>
              <a:latin typeface="Calibri"/>
              <a:cs typeface="Calibri"/>
            </a:endParaRPr>
          </a:p>
        </p:txBody>
      </p:sp>
    </p:spTree>
    <p:extLst>
      <p:ext uri="{BB962C8B-B14F-4D97-AF65-F5344CB8AC3E}">
        <p14:creationId xmlns:p14="http://schemas.microsoft.com/office/powerpoint/2010/main" val="30540375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2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a:buClr>
                <a:schemeClr val="dk1"/>
              </a:buClr>
              <a:buSzPts val="1100"/>
            </a:pPr>
            <a:r>
              <a:rPr lang="en"/>
              <a:t>Legal Child Abuse in Manitoba</a:t>
            </a:r>
          </a:p>
        </p:txBody>
      </p:sp>
      <p:sp>
        <p:nvSpPr>
          <p:cNvPr id="182" name="Google Shape;182;p26"/>
          <p:cNvSpPr txBox="1">
            <a:spLocks noGrp="1"/>
          </p:cNvSpPr>
          <p:nvPr>
            <p:ph type="body" idx="1"/>
          </p:nvPr>
        </p:nvSpPr>
        <p:spPr>
          <a:xfrm>
            <a:off x="311700" y="1152475"/>
            <a:ext cx="6935149" cy="3416400"/>
          </a:xfrm>
          <a:prstGeom prst="rect">
            <a:avLst/>
          </a:prstGeom>
          <a:noFill/>
          <a:ln>
            <a:noFill/>
          </a:ln>
        </p:spPr>
        <p:txBody>
          <a:bodyPr spcFirstLastPara="1" wrap="square" lIns="91425" tIns="91425" rIns="91425" bIns="91425" anchor="t" anchorCtr="0">
            <a:noAutofit/>
          </a:bodyPr>
          <a:lstStyle/>
          <a:p>
            <a:pPr marL="0" indent="0">
              <a:lnSpc>
                <a:spcPct val="107915"/>
              </a:lnSpc>
              <a:buNone/>
            </a:pPr>
            <a:r>
              <a:rPr lang="en" sz="1800" i="1" dirty="0">
                <a:solidFill>
                  <a:schemeClr val="tx1"/>
                </a:solidFill>
                <a:latin typeface="Calibri"/>
                <a:cs typeface="Calibri"/>
              </a:rPr>
              <a:t>As per the Manitoba Child and Family Services Act</a:t>
            </a:r>
            <a:endParaRPr lang="en" sz="1800">
              <a:solidFill>
                <a:schemeClr val="tx1"/>
              </a:solidFill>
              <a:cs typeface="Calibri"/>
            </a:endParaRPr>
          </a:p>
          <a:p>
            <a:pPr algn="just">
              <a:buNone/>
            </a:pPr>
            <a:r>
              <a:rPr lang="en" sz="1800" b="1" dirty="0">
                <a:solidFill>
                  <a:schemeClr val="tx1"/>
                </a:solidFill>
                <a:latin typeface="Calibri"/>
                <a:cs typeface="Calibri"/>
              </a:rPr>
              <a:t>Abuse-- </a:t>
            </a:r>
            <a:r>
              <a:rPr lang="en" sz="1800" dirty="0">
                <a:solidFill>
                  <a:schemeClr val="tx1"/>
                </a:solidFill>
                <a:latin typeface="Calibri"/>
                <a:cs typeface="Calibri"/>
              </a:rPr>
              <a:t>an act or omission by any person where the act or omission results in</a:t>
            </a:r>
            <a:endParaRPr lang="en" sz="1800">
              <a:solidFill>
                <a:schemeClr val="tx1"/>
              </a:solidFill>
              <a:cs typeface="Calibri"/>
            </a:endParaRPr>
          </a:p>
          <a:p>
            <a:pPr algn="just">
              <a:buNone/>
            </a:pPr>
            <a:r>
              <a:rPr lang="en" sz="1800" dirty="0">
                <a:solidFill>
                  <a:schemeClr val="tx1"/>
                </a:solidFill>
                <a:latin typeface="Calibri"/>
                <a:cs typeface="Calibri"/>
              </a:rPr>
              <a:t>(a) physical injury to the child,</a:t>
            </a:r>
            <a:endParaRPr lang="en" sz="1800">
              <a:solidFill>
                <a:schemeClr val="tx1"/>
              </a:solidFill>
              <a:cs typeface="Calibri"/>
            </a:endParaRPr>
          </a:p>
          <a:p>
            <a:pPr algn="just">
              <a:buNone/>
            </a:pPr>
            <a:r>
              <a:rPr lang="en" sz="1800" dirty="0">
                <a:solidFill>
                  <a:schemeClr val="tx1"/>
                </a:solidFill>
                <a:latin typeface="Calibri"/>
                <a:cs typeface="Calibri"/>
              </a:rPr>
              <a:t>(b) emotional disability of a permanent nature in the child or is likely to result in such a disability, or</a:t>
            </a:r>
            <a:endParaRPr lang="en" sz="1800">
              <a:solidFill>
                <a:schemeClr val="tx1"/>
              </a:solidFill>
              <a:cs typeface="Calibri"/>
            </a:endParaRPr>
          </a:p>
          <a:p>
            <a:pPr algn="just">
              <a:buNone/>
            </a:pPr>
            <a:r>
              <a:rPr lang="en" sz="1800" dirty="0">
                <a:solidFill>
                  <a:schemeClr val="tx1"/>
                </a:solidFill>
                <a:latin typeface="Calibri"/>
                <a:cs typeface="Calibri"/>
              </a:rPr>
              <a:t>(c) sexual exploitation of the child with or without the child's consent; </a:t>
            </a:r>
            <a:endParaRPr lang="en" sz="1100">
              <a:solidFill>
                <a:schemeClr val="tx1"/>
              </a:solidFill>
              <a:cs typeface="Calibri"/>
            </a:endParaRPr>
          </a:p>
          <a:p>
            <a:pPr algn="r">
              <a:buNone/>
            </a:pPr>
            <a:endParaRPr lang="en" sz="1100" dirty="0">
              <a:solidFill>
                <a:schemeClr val="tx1"/>
              </a:solidFill>
              <a:latin typeface="Calibri"/>
              <a:cs typeface="Calibri"/>
            </a:endParaRPr>
          </a:p>
          <a:p>
            <a:pPr algn="r">
              <a:buNone/>
            </a:pPr>
            <a:endParaRPr lang="en" sz="1100" dirty="0">
              <a:solidFill>
                <a:schemeClr val="tx1"/>
              </a:solidFill>
              <a:latin typeface="Calibri"/>
              <a:cs typeface="Calibri"/>
            </a:endParaRPr>
          </a:p>
          <a:p>
            <a:pPr algn="r">
              <a:buNone/>
            </a:pPr>
            <a:endParaRPr lang="en" sz="1100" dirty="0">
              <a:solidFill>
                <a:schemeClr val="tx1"/>
              </a:solidFill>
              <a:latin typeface="Calibri"/>
              <a:cs typeface="Calibri"/>
            </a:endParaRPr>
          </a:p>
          <a:p>
            <a:pPr algn="r">
              <a:buNone/>
            </a:pPr>
            <a:endParaRPr lang="en" sz="1100" dirty="0">
              <a:solidFill>
                <a:schemeClr val="tx1"/>
              </a:solidFill>
              <a:latin typeface="Calibri"/>
              <a:cs typeface="Calibri"/>
            </a:endParaRPr>
          </a:p>
          <a:p>
            <a:pPr algn="r">
              <a:buNone/>
            </a:pPr>
            <a:r>
              <a:rPr lang="en" sz="1100" dirty="0">
                <a:solidFill>
                  <a:schemeClr val="tx1"/>
                </a:solidFill>
                <a:latin typeface="Calibri"/>
                <a:cs typeface="Calibri"/>
                <a:hlinkClick r:id="rId3">
                  <a:extLst>
                    <a:ext uri="{A12FA001-AC4F-418D-AE19-62706E023703}">
                      <ahyp:hlinkClr xmlns:ahyp="http://schemas.microsoft.com/office/drawing/2018/hyperlinkcolor" val="tx"/>
                    </a:ext>
                  </a:extLst>
                </a:hlinkClick>
              </a:rPr>
              <a:t>https://web2.gov.mb.ca/laws/statutes/ccsm/c080e.php</a:t>
            </a:r>
            <a:endParaRPr lang="en" sz="110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2">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82">
                                            <p:txEl>
                                              <p:pRg st="9" end="9"/>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82">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82">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8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Google Shape;187;p2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Main Topics</a:t>
            </a:r>
            <a:endParaRPr/>
          </a:p>
          <a:p>
            <a:pPr marL="0" lvl="0" indent="0" algn="l" rtl="0">
              <a:spcBef>
                <a:spcPts val="0"/>
              </a:spcBef>
              <a:spcAft>
                <a:spcPts val="0"/>
              </a:spcAft>
              <a:buClr>
                <a:schemeClr val="accent1"/>
              </a:buClr>
              <a:buSzPts val="2800"/>
              <a:buFont typeface="Trebuchet MS"/>
              <a:buNone/>
            </a:pPr>
            <a:endParaRPr/>
          </a:p>
        </p:txBody>
      </p:sp>
      <p:sp>
        <p:nvSpPr>
          <p:cNvPr id="188" name="Google Shape;188;p27"/>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457200" lvl="0" indent="-342900" algn="l" rtl="0">
              <a:spcBef>
                <a:spcPts val="0"/>
              </a:spcBef>
              <a:spcAft>
                <a:spcPts val="0"/>
              </a:spcAft>
              <a:buSzPts val="1800"/>
              <a:buChar char="●"/>
            </a:pPr>
            <a:r>
              <a:rPr lang="en" sz="2400" b="1" dirty="0"/>
              <a:t>SUPERVISION</a:t>
            </a:r>
            <a:endParaRPr lang="en-US" sz="2400" b="1" dirty="0"/>
          </a:p>
          <a:p>
            <a:pPr marL="457200" lvl="0" indent="-342900" algn="l" rtl="0">
              <a:spcBef>
                <a:spcPts val="0"/>
              </a:spcBef>
              <a:spcAft>
                <a:spcPts val="0"/>
              </a:spcAft>
              <a:buSzPts val="1800"/>
              <a:buChar char="●"/>
            </a:pPr>
            <a:r>
              <a:rPr lang="en" sz="2400" b="1" dirty="0"/>
              <a:t>STAFFING</a:t>
            </a:r>
            <a:endParaRPr sz="2400" b="1" dirty="0"/>
          </a:p>
          <a:p>
            <a:pPr marL="457200" lvl="0" indent="-342900" algn="l" rtl="0">
              <a:spcBef>
                <a:spcPts val="0"/>
              </a:spcBef>
              <a:spcAft>
                <a:spcPts val="0"/>
              </a:spcAft>
              <a:buSzPts val="1800"/>
              <a:buChar char="●"/>
            </a:pPr>
            <a:r>
              <a:rPr lang="en" sz="2400" b="1" dirty="0"/>
              <a:t>CHILD REGISTRATION</a:t>
            </a:r>
            <a:endParaRPr sz="2400" b="1" dirty="0"/>
          </a:p>
          <a:p>
            <a:pPr marL="457200" lvl="0" indent="-342900" algn="l" rtl="0">
              <a:spcBef>
                <a:spcPts val="0"/>
              </a:spcBef>
              <a:spcAft>
                <a:spcPts val="0"/>
              </a:spcAft>
              <a:buSzPts val="1800"/>
              <a:buChar char="●"/>
            </a:pPr>
            <a:r>
              <a:rPr lang="en" sz="2400" b="1" dirty="0"/>
              <a:t>PROCEDURES</a:t>
            </a:r>
            <a:endParaRPr sz="2400" b="1" dirty="0"/>
          </a:p>
          <a:p>
            <a:pPr marL="457200" lvl="0" indent="-342900" algn="l" rtl="0">
              <a:spcBef>
                <a:spcPts val="0"/>
              </a:spcBef>
              <a:spcAft>
                <a:spcPts val="0"/>
              </a:spcAft>
              <a:buSzPts val="1800"/>
              <a:buChar char="●"/>
            </a:pPr>
            <a:r>
              <a:rPr lang="en" sz="2400" b="1" dirty="0"/>
              <a:t>REPORTING ABUSE</a:t>
            </a:r>
            <a:endParaRPr sz="2400" b="1" dirty="0"/>
          </a:p>
          <a:p>
            <a:pPr marL="457200" lvl="0" indent="-342900" algn="l" rtl="0">
              <a:spcBef>
                <a:spcPts val="0"/>
              </a:spcBef>
              <a:spcAft>
                <a:spcPts val="0"/>
              </a:spcAft>
              <a:buSzPts val="1800"/>
              <a:buChar char="●"/>
            </a:pPr>
            <a:r>
              <a:rPr lang="en" sz="2400" b="1" dirty="0"/>
              <a:t>HEALTH AND SAFETY</a:t>
            </a:r>
            <a:endParaRPr sz="2400" b="1" dirty="0"/>
          </a:p>
          <a:p>
            <a:pPr marL="114300" lvl="0" indent="0" algn="l" rtl="0">
              <a:spcBef>
                <a:spcPts val="0"/>
              </a:spcBef>
              <a:spcAft>
                <a:spcPts val="0"/>
              </a:spcAft>
              <a:buSzPts val="1800"/>
              <a:buNone/>
            </a:pPr>
            <a:endParaRPr b="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8">
                                            <p:txEl>
                                              <p:pRg st="0" end="0"/>
                                            </p:txEl>
                                          </p:spTgt>
                                        </p:tgtEl>
                                        <p:attrNameLst>
                                          <p:attrName>style.visibility</p:attrName>
                                        </p:attrNameLst>
                                      </p:cBhvr>
                                      <p:to>
                                        <p:strVal val="visible"/>
                                      </p:to>
                                    </p:set>
                                    <p:animEffect transition="in" filter="fade">
                                      <p:cBhvr>
                                        <p:cTn id="7" dur="1000"/>
                                        <p:tgtEl>
                                          <p:spTgt spid="18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88">
                                            <p:txEl>
                                              <p:pRg st="1" end="1"/>
                                            </p:txEl>
                                          </p:spTgt>
                                        </p:tgtEl>
                                        <p:attrNameLst>
                                          <p:attrName>style.visibility</p:attrName>
                                        </p:attrNameLst>
                                      </p:cBhvr>
                                      <p:to>
                                        <p:strVal val="visible"/>
                                      </p:to>
                                    </p:set>
                                    <p:animEffect transition="in" filter="fade">
                                      <p:cBhvr>
                                        <p:cTn id="12" dur="1000"/>
                                        <p:tgtEl>
                                          <p:spTgt spid="18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88">
                                            <p:txEl>
                                              <p:pRg st="2" end="2"/>
                                            </p:txEl>
                                          </p:spTgt>
                                        </p:tgtEl>
                                        <p:attrNameLst>
                                          <p:attrName>style.visibility</p:attrName>
                                        </p:attrNameLst>
                                      </p:cBhvr>
                                      <p:to>
                                        <p:strVal val="visible"/>
                                      </p:to>
                                    </p:set>
                                    <p:animEffect transition="in" filter="fade">
                                      <p:cBhvr>
                                        <p:cTn id="17" dur="1000"/>
                                        <p:tgtEl>
                                          <p:spTgt spid="18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88">
                                            <p:txEl>
                                              <p:pRg st="3" end="3"/>
                                            </p:txEl>
                                          </p:spTgt>
                                        </p:tgtEl>
                                        <p:attrNameLst>
                                          <p:attrName>style.visibility</p:attrName>
                                        </p:attrNameLst>
                                      </p:cBhvr>
                                      <p:to>
                                        <p:strVal val="visible"/>
                                      </p:to>
                                    </p:set>
                                    <p:animEffect transition="in" filter="fade">
                                      <p:cBhvr>
                                        <p:cTn id="22" dur="1000"/>
                                        <p:tgtEl>
                                          <p:spTgt spid="18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88">
                                            <p:txEl>
                                              <p:pRg st="4" end="4"/>
                                            </p:txEl>
                                          </p:spTgt>
                                        </p:tgtEl>
                                        <p:attrNameLst>
                                          <p:attrName>style.visibility</p:attrName>
                                        </p:attrNameLst>
                                      </p:cBhvr>
                                      <p:to>
                                        <p:strVal val="visible"/>
                                      </p:to>
                                    </p:set>
                                    <p:animEffect transition="in" filter="fade">
                                      <p:cBhvr>
                                        <p:cTn id="27" dur="1000"/>
                                        <p:tgtEl>
                                          <p:spTgt spid="18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88">
                                            <p:txEl>
                                              <p:pRg st="5" end="5"/>
                                            </p:txEl>
                                          </p:spTgt>
                                        </p:tgtEl>
                                        <p:attrNameLst>
                                          <p:attrName>style.visibility</p:attrName>
                                        </p:attrNameLst>
                                      </p:cBhvr>
                                      <p:to>
                                        <p:strVal val="visible"/>
                                      </p:to>
                                    </p:set>
                                    <p:animEffect transition="in" filter="fade">
                                      <p:cBhvr>
                                        <p:cTn id="32" dur="1000"/>
                                        <p:tgtEl>
                                          <p:spTgt spid="188">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88">
                                            <p:txEl>
                                              <p:pRg st="6" end="6"/>
                                            </p:txEl>
                                          </p:spTgt>
                                        </p:tgtEl>
                                        <p:attrNameLst>
                                          <p:attrName>style.visibility</p:attrName>
                                        </p:attrNameLst>
                                      </p:cBhvr>
                                      <p:to>
                                        <p:strVal val="visible"/>
                                      </p:to>
                                    </p:set>
                                    <p:animEffect transition="in" filter="fade">
                                      <p:cBhvr>
                                        <p:cTn id="37" dur="1000"/>
                                        <p:tgtEl>
                                          <p:spTgt spid="18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28"/>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accent1"/>
              </a:buClr>
              <a:buSzPts val="3600"/>
              <a:buFont typeface="Trebuchet MS"/>
              <a:buNone/>
            </a:pPr>
            <a:r>
              <a:rPr lang="en"/>
              <a:t>Supervision</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p2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Leader</a:t>
            </a:r>
            <a:endParaRPr/>
          </a:p>
        </p:txBody>
      </p:sp>
      <p:sp>
        <p:nvSpPr>
          <p:cNvPr id="199" name="Google Shape;199;p29"/>
          <p:cNvSpPr txBox="1">
            <a:spLocks noGrp="1"/>
          </p:cNvSpPr>
          <p:nvPr>
            <p:ph type="body" idx="1"/>
          </p:nvPr>
        </p:nvSpPr>
        <p:spPr>
          <a:xfrm>
            <a:off x="311700" y="1152475"/>
            <a:ext cx="5313300" cy="3416400"/>
          </a:xfrm>
          <a:prstGeom prst="rect">
            <a:avLst/>
          </a:prstGeom>
          <a:noFill/>
          <a:ln>
            <a:noFill/>
          </a:ln>
        </p:spPr>
        <p:txBody>
          <a:bodyPr spcFirstLastPara="1" wrap="square" lIns="91425" tIns="91425" rIns="91425" bIns="91425" anchor="t" anchorCtr="0">
            <a:noAutofit/>
          </a:bodyPr>
          <a:lstStyle/>
          <a:p>
            <a:pPr marL="457200" lvl="0" indent="-381000" algn="l" rtl="0">
              <a:lnSpc>
                <a:spcPct val="107916"/>
              </a:lnSpc>
              <a:spcBef>
                <a:spcPts val="0"/>
              </a:spcBef>
              <a:spcAft>
                <a:spcPts val="0"/>
              </a:spcAft>
              <a:buClr>
                <a:schemeClr val="dk1"/>
              </a:buClr>
              <a:buSzPts val="2400"/>
              <a:buFont typeface="Calibri"/>
              <a:buAutoNum type="alphaLcParenR"/>
            </a:pPr>
            <a:r>
              <a:rPr lang="en" sz="2400">
                <a:solidFill>
                  <a:schemeClr val="dk1"/>
                </a:solidFill>
                <a:latin typeface="Calibri"/>
                <a:ea typeface="Calibri"/>
                <a:cs typeface="Calibri"/>
                <a:sym typeface="Calibri"/>
              </a:rPr>
              <a:t>The leader ensures that all policies in the Plan to Protect are enforced and ensures compliance from all staff.</a:t>
            </a:r>
            <a:endParaRPr sz="2400">
              <a:solidFill>
                <a:schemeClr val="dk1"/>
              </a:solidFill>
              <a:latin typeface="Calibri"/>
              <a:ea typeface="Calibri"/>
              <a:cs typeface="Calibri"/>
              <a:sym typeface="Calibri"/>
            </a:endParaRPr>
          </a:p>
          <a:p>
            <a:pPr marL="457200" lvl="0" indent="-381000" algn="l" rtl="0">
              <a:lnSpc>
                <a:spcPct val="107916"/>
              </a:lnSpc>
              <a:spcBef>
                <a:spcPts val="0"/>
              </a:spcBef>
              <a:spcAft>
                <a:spcPts val="0"/>
              </a:spcAft>
              <a:buClr>
                <a:schemeClr val="dk1"/>
              </a:buClr>
              <a:buSzPts val="2400"/>
              <a:buFont typeface="Calibri"/>
              <a:buAutoNum type="alphaLcParenR"/>
            </a:pPr>
            <a:r>
              <a:rPr lang="en" sz="2400">
                <a:solidFill>
                  <a:schemeClr val="dk1"/>
                </a:solidFill>
                <a:latin typeface="Calibri"/>
                <a:ea typeface="Calibri"/>
                <a:cs typeface="Calibri"/>
                <a:sym typeface="Calibri"/>
              </a:rPr>
              <a:t>Responsible for filling out incident forms with Staff when an incident occurs. Ensures accurate documentation.</a:t>
            </a:r>
            <a:endParaRPr sz="2400">
              <a:solidFill>
                <a:schemeClr val="dk1"/>
              </a:solidFill>
              <a:latin typeface="Calibri"/>
              <a:ea typeface="Calibri"/>
              <a:cs typeface="Calibri"/>
              <a:sym typeface="Calibri"/>
            </a:endParaRPr>
          </a:p>
          <a:p>
            <a:pPr marL="0" lvl="0" indent="0" algn="l" rtl="0">
              <a:spcBef>
                <a:spcPts val="0"/>
              </a:spcBef>
              <a:spcAft>
                <a:spcPts val="1600"/>
              </a:spcAft>
              <a:buSzPts val="1800"/>
              <a:buNone/>
            </a:pPr>
            <a:endParaRPr/>
          </a:p>
        </p:txBody>
      </p:sp>
      <p:pic>
        <p:nvPicPr>
          <p:cNvPr id="200" name="Google Shape;200;p29"/>
          <p:cNvPicPr preferRelativeResize="0"/>
          <p:nvPr/>
        </p:nvPicPr>
        <p:blipFill rotWithShape="1">
          <a:blip r:embed="rId3">
            <a:alphaModFix/>
          </a:blip>
          <a:srcRect/>
          <a:stretch/>
        </p:blipFill>
        <p:spPr>
          <a:xfrm>
            <a:off x="6470100" y="1647825"/>
            <a:ext cx="2362200" cy="184785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9">
                                            <p:txEl>
                                              <p:pRg st="0" end="0"/>
                                            </p:txEl>
                                          </p:spTgt>
                                        </p:tgtEl>
                                        <p:attrNameLst>
                                          <p:attrName>style.visibility</p:attrName>
                                        </p:attrNameLst>
                                      </p:cBhvr>
                                      <p:to>
                                        <p:strVal val="visible"/>
                                      </p:to>
                                    </p:set>
                                    <p:animEffect transition="in" filter="fade">
                                      <p:cBhvr>
                                        <p:cTn id="7" dur="1000"/>
                                        <p:tgtEl>
                                          <p:spTgt spid="1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99">
                                            <p:txEl>
                                              <p:pRg st="1" end="1"/>
                                            </p:txEl>
                                          </p:spTgt>
                                        </p:tgtEl>
                                        <p:attrNameLst>
                                          <p:attrName>style.visibility</p:attrName>
                                        </p:attrNameLst>
                                      </p:cBhvr>
                                      <p:to>
                                        <p:strVal val="visible"/>
                                      </p:to>
                                    </p:set>
                                    <p:animEffect transition="in" filter="fade">
                                      <p:cBhvr>
                                        <p:cTn id="12" dur="1000"/>
                                        <p:tgtEl>
                                          <p:spTgt spid="19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99">
                                            <p:txEl>
                                              <p:pRg st="2" end="2"/>
                                            </p:txEl>
                                          </p:spTgt>
                                        </p:tgtEl>
                                        <p:attrNameLst>
                                          <p:attrName>style.visibility</p:attrName>
                                        </p:attrNameLst>
                                      </p:cBhvr>
                                      <p:to>
                                        <p:strVal val="visible"/>
                                      </p:to>
                                    </p:set>
                                    <p:animEffect transition="in" filter="fade">
                                      <p:cBhvr>
                                        <p:cTn id="17" dur="1000"/>
                                        <p:tgtEl>
                                          <p:spTgt spid="1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30"/>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Security Officer</a:t>
            </a:r>
            <a:endParaRPr/>
          </a:p>
        </p:txBody>
      </p:sp>
      <p:sp>
        <p:nvSpPr>
          <p:cNvPr id="206" name="Google Shape;206;p30"/>
          <p:cNvSpPr txBox="1">
            <a:spLocks noGrp="1"/>
          </p:cNvSpPr>
          <p:nvPr>
            <p:ph type="body" idx="1"/>
          </p:nvPr>
        </p:nvSpPr>
        <p:spPr>
          <a:xfrm>
            <a:off x="311700" y="1152475"/>
            <a:ext cx="4807510" cy="3416400"/>
          </a:xfrm>
          <a:prstGeom prst="rect">
            <a:avLst/>
          </a:prstGeom>
          <a:noFill/>
          <a:ln>
            <a:noFill/>
          </a:ln>
        </p:spPr>
        <p:txBody>
          <a:bodyPr spcFirstLastPara="1" wrap="square" lIns="91425" tIns="91425" rIns="91425" bIns="91425" anchor="t" anchorCtr="0">
            <a:noAutofit/>
          </a:bodyPr>
          <a:lstStyle/>
          <a:p>
            <a:pPr marL="914400" lvl="0" indent="0" algn="l" rtl="0">
              <a:lnSpc>
                <a:spcPct val="107916"/>
              </a:lnSpc>
              <a:spcBef>
                <a:spcPts val="0"/>
              </a:spcBef>
              <a:spcAft>
                <a:spcPts val="0"/>
              </a:spcAft>
              <a:buSzPts val="1800"/>
              <a:buNone/>
            </a:pPr>
            <a:r>
              <a:rPr lang="en" sz="1800" dirty="0">
                <a:solidFill>
                  <a:schemeClr val="dk1"/>
                </a:solidFill>
                <a:latin typeface="Calibri"/>
                <a:ea typeface="Calibri"/>
                <a:cs typeface="Calibri"/>
                <a:sym typeface="Calibri"/>
              </a:rPr>
              <a:t>Manages and protects all paperwork. The documents are confidential and contain peoples contact information, biographical, personal, and possible medical information. Every effort must be made to protect these documents.</a:t>
            </a:r>
            <a:endParaRPr lang="en-US" sz="1800">
              <a:solidFill>
                <a:schemeClr val="dk1"/>
              </a:solidFill>
              <a:latin typeface="Calibri"/>
              <a:ea typeface="Calibri"/>
              <a:cs typeface="Calibri"/>
            </a:endParaRPr>
          </a:p>
          <a:p>
            <a:pPr marL="1371600" marR="0" lvl="0" indent="0" algn="l" rtl="0">
              <a:lnSpc>
                <a:spcPct val="107916"/>
              </a:lnSpc>
              <a:spcBef>
                <a:spcPts val="0"/>
              </a:spcBef>
              <a:spcAft>
                <a:spcPts val="0"/>
              </a:spcAft>
              <a:buSzPts val="1800"/>
              <a:buNone/>
            </a:pPr>
            <a:endParaRPr sz="1800" dirty="0"/>
          </a:p>
        </p:txBody>
      </p:sp>
      <p:pic>
        <p:nvPicPr>
          <p:cNvPr id="207" name="Google Shape;207;p30"/>
          <p:cNvPicPr preferRelativeResize="0"/>
          <p:nvPr/>
        </p:nvPicPr>
        <p:blipFill rotWithShape="1">
          <a:blip r:embed="rId3">
            <a:alphaModFix/>
          </a:blip>
          <a:srcRect/>
          <a:stretch/>
        </p:blipFill>
        <p:spPr>
          <a:xfrm>
            <a:off x="5112941" y="1567887"/>
            <a:ext cx="2143125" cy="214312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31"/>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accent1"/>
              </a:buClr>
              <a:buSzPts val="3600"/>
              <a:buFont typeface="Trebuchet MS"/>
              <a:buNone/>
            </a:pPr>
            <a:r>
              <a:rPr lang="en"/>
              <a:t>Staffing</a:t>
            </a:r>
            <a:endParaRPr/>
          </a:p>
          <a:p>
            <a:pPr marL="0" lvl="0" indent="0" algn="ctr" rtl="0">
              <a:spcBef>
                <a:spcPts val="0"/>
              </a:spcBef>
              <a:spcAft>
                <a:spcPts val="0"/>
              </a:spcAft>
              <a:buClr>
                <a:srgbClr val="999999"/>
              </a:buClr>
              <a:buSzPts val="3600"/>
              <a:buFont typeface="Trebuchet MS"/>
              <a:buNone/>
            </a:pPr>
            <a:r>
              <a:rPr lang="en" sz="2400">
                <a:solidFill>
                  <a:srgbClr val="999999"/>
                </a:solidFill>
              </a:rPr>
              <a:t>Application and Screening</a:t>
            </a:r>
            <a:endParaRPr sz="2400">
              <a:solidFill>
                <a:srgbClr val="999999"/>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sp>
        <p:nvSpPr>
          <p:cNvPr id="217" name="Google Shape;217;p3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Staffing</a:t>
            </a:r>
            <a:endParaRPr/>
          </a:p>
        </p:txBody>
      </p:sp>
      <p:sp>
        <p:nvSpPr>
          <p:cNvPr id="218" name="Google Shape;218;p32"/>
          <p:cNvSpPr txBox="1">
            <a:spLocks noGrp="1"/>
          </p:cNvSpPr>
          <p:nvPr>
            <p:ph type="body" idx="1"/>
          </p:nvPr>
        </p:nvSpPr>
        <p:spPr>
          <a:xfrm>
            <a:off x="311700" y="1152475"/>
            <a:ext cx="6750794" cy="3416400"/>
          </a:xfrm>
          <a:prstGeom prst="rect">
            <a:avLst/>
          </a:prstGeom>
          <a:noFill/>
          <a:ln>
            <a:noFill/>
          </a:ln>
        </p:spPr>
        <p:txBody>
          <a:bodyPr spcFirstLastPara="1" wrap="square" lIns="91425" tIns="91425" rIns="91425" bIns="91425" anchor="t" anchorCtr="0">
            <a:noAutofit/>
          </a:bodyPr>
          <a:lstStyle/>
          <a:p>
            <a:pPr lvl="2" indent="-266700">
              <a:lnSpc>
                <a:spcPct val="107916"/>
              </a:lnSpc>
              <a:spcBef>
                <a:spcPts val="0"/>
              </a:spcBef>
              <a:buClr>
                <a:schemeClr val="dk1"/>
              </a:buClr>
              <a:buSzPts val="2400"/>
              <a:buFont typeface="Calibri"/>
              <a:buAutoNum type="romanLcPeriod"/>
            </a:pPr>
            <a:r>
              <a:rPr lang="en" sz="1800" b="1" dirty="0">
                <a:solidFill>
                  <a:schemeClr val="dk1"/>
                </a:solidFill>
                <a:latin typeface="Calibri"/>
                <a:ea typeface="Calibri"/>
                <a:cs typeface="Calibri"/>
                <a:sym typeface="Calibri"/>
              </a:rPr>
              <a:t>Application Form – </a:t>
            </a:r>
            <a:endParaRPr lang="en-US" sz="1800" b="1">
              <a:solidFill>
                <a:schemeClr val="dk1"/>
              </a:solidFill>
              <a:latin typeface="Calibri"/>
              <a:ea typeface="Calibri"/>
              <a:cs typeface="Calibri"/>
            </a:endParaRPr>
          </a:p>
          <a:p>
            <a:pPr marL="1828800" lvl="3" indent="-381000" algn="l" rtl="0">
              <a:lnSpc>
                <a:spcPct val="107916"/>
              </a:lnSpc>
              <a:spcBef>
                <a:spcPts val="0"/>
              </a:spcBef>
              <a:spcAft>
                <a:spcPts val="0"/>
              </a:spcAft>
              <a:buClr>
                <a:schemeClr val="dk1"/>
              </a:buClr>
              <a:buSzPts val="2400"/>
              <a:buFont typeface="Calibri"/>
              <a:buAutoNum type="arabicPeriod"/>
            </a:pPr>
            <a:r>
              <a:rPr lang="en" sz="1800" dirty="0">
                <a:solidFill>
                  <a:schemeClr val="dk1"/>
                </a:solidFill>
                <a:latin typeface="Calibri"/>
                <a:ea typeface="Calibri"/>
                <a:cs typeface="Calibri"/>
                <a:sym typeface="Calibri"/>
              </a:rPr>
              <a:t>Contains their contact information</a:t>
            </a:r>
            <a:endParaRPr sz="1800">
              <a:solidFill>
                <a:schemeClr val="dk1"/>
              </a:solidFill>
              <a:latin typeface="Calibri"/>
              <a:ea typeface="Calibri"/>
              <a:cs typeface="Calibri"/>
            </a:endParaRPr>
          </a:p>
          <a:p>
            <a:pPr lvl="3" indent="-381000">
              <a:lnSpc>
                <a:spcPct val="107916"/>
              </a:lnSpc>
              <a:spcBef>
                <a:spcPts val="0"/>
              </a:spcBef>
              <a:buClr>
                <a:schemeClr val="dk1"/>
              </a:buClr>
              <a:buSzPts val="2400"/>
              <a:buFont typeface="Calibri"/>
              <a:buAutoNum type="arabicPeriod"/>
            </a:pPr>
            <a:r>
              <a:rPr lang="en" sz="1800" dirty="0">
                <a:solidFill>
                  <a:schemeClr val="dk1"/>
                </a:solidFill>
                <a:latin typeface="Calibri"/>
                <a:ea typeface="Calibri"/>
                <a:cs typeface="Calibri"/>
                <a:sym typeface="Calibri"/>
              </a:rPr>
              <a:t>Consent to the collection and use of personal information (Criminal Record Check and Vulnerable Sector Search).</a:t>
            </a:r>
            <a:endParaRPr sz="1800">
              <a:solidFill>
                <a:schemeClr val="dk1"/>
              </a:solidFill>
              <a:latin typeface="Calibri"/>
              <a:ea typeface="Calibri"/>
              <a:cs typeface="Calibri"/>
            </a:endParaRPr>
          </a:p>
          <a:p>
            <a:pPr marL="1828800" lvl="3" indent="-381000" algn="l" rtl="0">
              <a:lnSpc>
                <a:spcPct val="107916"/>
              </a:lnSpc>
              <a:spcBef>
                <a:spcPts val="800"/>
              </a:spcBef>
              <a:spcAft>
                <a:spcPts val="800"/>
              </a:spcAft>
              <a:buClr>
                <a:schemeClr val="dk1"/>
              </a:buClr>
              <a:buSzPts val="2400"/>
              <a:buFont typeface="Calibri"/>
              <a:buAutoNum type="arabicPeriod"/>
            </a:pPr>
            <a:r>
              <a:rPr lang="en" sz="1800" dirty="0">
                <a:solidFill>
                  <a:schemeClr val="dk1"/>
                </a:solidFill>
                <a:latin typeface="Calibri"/>
                <a:ea typeface="Calibri"/>
                <a:cs typeface="Calibri"/>
                <a:sym typeface="Calibri"/>
              </a:rPr>
              <a:t>Agree to uphold Confidentiality Agreement</a:t>
            </a:r>
            <a:endParaRPr sz="1800" b="1">
              <a:solidFill>
                <a:schemeClr val="dk1"/>
              </a:solidFill>
              <a:latin typeface="Calibri"/>
              <a:ea typeface="Calibri"/>
              <a:cs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8">
                                            <p:txEl>
                                              <p:pRg st="0" end="0"/>
                                            </p:txEl>
                                          </p:spTgt>
                                        </p:tgtEl>
                                        <p:attrNameLst>
                                          <p:attrName>style.visibility</p:attrName>
                                        </p:attrNameLst>
                                      </p:cBhvr>
                                      <p:to>
                                        <p:strVal val="visible"/>
                                      </p:to>
                                    </p:set>
                                    <p:animEffect transition="in" filter="fade">
                                      <p:cBhvr>
                                        <p:cTn id="7" dur="1000"/>
                                        <p:tgtEl>
                                          <p:spTgt spid="21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18">
                                            <p:txEl>
                                              <p:pRg st="1" end="1"/>
                                            </p:txEl>
                                          </p:spTgt>
                                        </p:tgtEl>
                                        <p:attrNameLst>
                                          <p:attrName>style.visibility</p:attrName>
                                        </p:attrNameLst>
                                      </p:cBhvr>
                                      <p:to>
                                        <p:strVal val="visible"/>
                                      </p:to>
                                    </p:set>
                                    <p:animEffect transition="in" filter="fade">
                                      <p:cBhvr>
                                        <p:cTn id="12" dur="1000"/>
                                        <p:tgtEl>
                                          <p:spTgt spid="21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18">
                                            <p:txEl>
                                              <p:pRg st="2" end="2"/>
                                            </p:txEl>
                                          </p:spTgt>
                                        </p:tgtEl>
                                        <p:attrNameLst>
                                          <p:attrName>style.visibility</p:attrName>
                                        </p:attrNameLst>
                                      </p:cBhvr>
                                      <p:to>
                                        <p:strVal val="visible"/>
                                      </p:to>
                                    </p:set>
                                    <p:animEffect transition="in" filter="fade">
                                      <p:cBhvr>
                                        <p:cTn id="17" dur="1000"/>
                                        <p:tgtEl>
                                          <p:spTgt spid="21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18">
                                            <p:txEl>
                                              <p:pRg st="3" end="3"/>
                                            </p:txEl>
                                          </p:spTgt>
                                        </p:tgtEl>
                                        <p:attrNameLst>
                                          <p:attrName>style.visibility</p:attrName>
                                        </p:attrNameLst>
                                      </p:cBhvr>
                                      <p:to>
                                        <p:strVal val="visible"/>
                                      </p:to>
                                    </p:set>
                                    <p:animEffect transition="in" filter="fade">
                                      <p:cBhvr>
                                        <p:cTn id="22" dur="1000"/>
                                        <p:tgtEl>
                                          <p:spTgt spid="21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33"/>
          <p:cNvSpPr txBox="1">
            <a:spLocks noGrp="1"/>
          </p:cNvSpPr>
          <p:nvPr>
            <p:ph type="title"/>
          </p:nvPr>
        </p:nvSpPr>
        <p:spPr>
          <a:xfrm>
            <a:off x="196325" y="47387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Staffing - Criminal Record Checks</a:t>
            </a:r>
            <a:endParaRPr/>
          </a:p>
        </p:txBody>
      </p:sp>
      <p:sp>
        <p:nvSpPr>
          <p:cNvPr id="224" name="Google Shape;224;p33"/>
          <p:cNvSpPr txBox="1">
            <a:spLocks noGrp="1"/>
          </p:cNvSpPr>
          <p:nvPr>
            <p:ph type="body" idx="1"/>
          </p:nvPr>
        </p:nvSpPr>
        <p:spPr>
          <a:xfrm>
            <a:off x="311700" y="1152475"/>
            <a:ext cx="5700247" cy="3416400"/>
          </a:xfrm>
          <a:prstGeom prst="rect">
            <a:avLst/>
          </a:prstGeom>
          <a:noFill/>
          <a:ln>
            <a:noFill/>
          </a:ln>
        </p:spPr>
        <p:txBody>
          <a:bodyPr spcFirstLastPara="1" wrap="square" lIns="91425" tIns="91425" rIns="91425" bIns="91425" anchor="t" anchorCtr="0">
            <a:noAutofit/>
          </a:bodyPr>
          <a:lstStyle/>
          <a:p>
            <a:pPr indent="-381000">
              <a:lnSpc>
                <a:spcPct val="107916"/>
              </a:lnSpc>
              <a:buClr>
                <a:schemeClr val="dk1"/>
              </a:buClr>
              <a:buSzPts val="2400"/>
              <a:buFont typeface="Calibri"/>
              <a:buChar char="●"/>
            </a:pPr>
            <a:r>
              <a:rPr lang="en" sz="1800" dirty="0">
                <a:solidFill>
                  <a:schemeClr val="dk1"/>
                </a:solidFill>
                <a:latin typeface="Calibri"/>
                <a:ea typeface="Calibri"/>
                <a:cs typeface="Calibri"/>
                <a:sym typeface="Calibri"/>
              </a:rPr>
              <a:t>All staff working with children whether paid or volunteer have </a:t>
            </a:r>
            <a:r>
              <a:rPr lang="en-CA" sz="1800" dirty="0">
                <a:solidFill>
                  <a:schemeClr val="dk1"/>
                </a:solidFill>
                <a:latin typeface="Calibri"/>
                <a:ea typeface="Calibri"/>
                <a:cs typeface="Calibri"/>
                <a:sym typeface="Calibri"/>
              </a:rPr>
              <a:t>Child Abuse Registry and </a:t>
            </a:r>
            <a:r>
              <a:rPr lang="en" sz="1800" dirty="0">
                <a:solidFill>
                  <a:schemeClr val="dk1"/>
                </a:solidFill>
                <a:latin typeface="Calibri"/>
                <a:ea typeface="Calibri"/>
                <a:cs typeface="Calibri"/>
                <a:sym typeface="Calibri"/>
              </a:rPr>
              <a:t>Criminal Record </a:t>
            </a:r>
            <a:r>
              <a:rPr lang="en-CA" sz="1800" dirty="0">
                <a:solidFill>
                  <a:schemeClr val="dk1"/>
                </a:solidFill>
                <a:latin typeface="Calibri"/>
                <a:ea typeface="Calibri"/>
                <a:cs typeface="Calibri"/>
                <a:sym typeface="Calibri"/>
              </a:rPr>
              <a:t>with</a:t>
            </a:r>
            <a:r>
              <a:rPr lang="en" sz="1800" dirty="0">
                <a:solidFill>
                  <a:schemeClr val="dk1"/>
                </a:solidFill>
                <a:latin typeface="Calibri"/>
                <a:ea typeface="Calibri"/>
                <a:cs typeface="Calibri"/>
                <a:sym typeface="Calibri"/>
              </a:rPr>
              <a:t> Vulnerable </a:t>
            </a:r>
            <a:r>
              <a:rPr lang="en-CA" sz="1800" dirty="0">
                <a:solidFill>
                  <a:schemeClr val="dk1"/>
                </a:solidFill>
                <a:latin typeface="Calibri"/>
                <a:ea typeface="Calibri"/>
                <a:cs typeface="Calibri"/>
                <a:sym typeface="Calibri"/>
              </a:rPr>
              <a:t>Sector</a:t>
            </a:r>
            <a:r>
              <a:rPr lang="en" sz="1800" dirty="0">
                <a:solidFill>
                  <a:schemeClr val="dk1"/>
                </a:solidFill>
                <a:latin typeface="Calibri"/>
                <a:ea typeface="Calibri"/>
                <a:cs typeface="Calibri"/>
                <a:sym typeface="Calibri"/>
              </a:rPr>
              <a:t> Checks done and handed in to our Security Officer before they begin the ministry (CCCC). </a:t>
            </a:r>
            <a:endParaRPr lang="en-US" sz="1800">
              <a:solidFill>
                <a:schemeClr val="dk1"/>
              </a:solidFill>
              <a:latin typeface="Calibri"/>
              <a:ea typeface="Calibri"/>
              <a:cs typeface="Calibri"/>
            </a:endParaRPr>
          </a:p>
        </p:txBody>
      </p:sp>
      <p:pic>
        <p:nvPicPr>
          <p:cNvPr id="225" name="Google Shape;225;p33"/>
          <p:cNvPicPr preferRelativeResize="0"/>
          <p:nvPr/>
        </p:nvPicPr>
        <p:blipFill rotWithShape="1">
          <a:blip r:embed="rId3">
            <a:alphaModFix/>
          </a:blip>
          <a:srcRect/>
          <a:stretch/>
        </p:blipFill>
        <p:spPr>
          <a:xfrm>
            <a:off x="5598690" y="1550767"/>
            <a:ext cx="2033600" cy="211677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24">
                                            <p:txEl>
                                              <p:pRg st="0" end="0"/>
                                            </p:txEl>
                                          </p:spTgt>
                                        </p:tgtEl>
                                        <p:attrNameLst>
                                          <p:attrName>style.visibility</p:attrName>
                                        </p:attrNameLst>
                                      </p:cBhvr>
                                      <p:to>
                                        <p:strVal val="visible"/>
                                      </p:to>
                                    </p:set>
                                    <p:animEffect transition="in" filter="fade">
                                      <p:cBhvr>
                                        <p:cTn id="7" dur="1000"/>
                                        <p:tgtEl>
                                          <p:spTgt spid="22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Google Shape;230;p34"/>
          <p:cNvSpPr txBox="1">
            <a:spLocks noGrp="1"/>
          </p:cNvSpPr>
          <p:nvPr>
            <p:ph type="title"/>
          </p:nvPr>
        </p:nvSpPr>
        <p:spPr>
          <a:xfrm>
            <a:off x="196325" y="47387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Staffing - Personal Interviews</a:t>
            </a:r>
            <a:endParaRPr/>
          </a:p>
        </p:txBody>
      </p:sp>
      <p:sp>
        <p:nvSpPr>
          <p:cNvPr id="231" name="Google Shape;231;p34"/>
          <p:cNvSpPr txBox="1">
            <a:spLocks noGrp="1"/>
          </p:cNvSpPr>
          <p:nvPr>
            <p:ph type="body" idx="1"/>
          </p:nvPr>
        </p:nvSpPr>
        <p:spPr>
          <a:xfrm>
            <a:off x="311700" y="1152475"/>
            <a:ext cx="6760012" cy="3416400"/>
          </a:xfrm>
          <a:prstGeom prst="rect">
            <a:avLst/>
          </a:prstGeom>
          <a:noFill/>
          <a:ln>
            <a:noFill/>
          </a:ln>
        </p:spPr>
        <p:txBody>
          <a:bodyPr spcFirstLastPara="1" wrap="square" lIns="91425" tIns="91425" rIns="91425" bIns="91425" anchor="t" anchorCtr="0">
            <a:noAutofit/>
          </a:bodyPr>
          <a:lstStyle/>
          <a:p>
            <a:pPr marL="914400" lvl="1" indent="-381000" algn="l" rtl="0">
              <a:lnSpc>
                <a:spcPct val="107916"/>
              </a:lnSpc>
              <a:spcBef>
                <a:spcPts val="0"/>
              </a:spcBef>
              <a:spcAft>
                <a:spcPts val="0"/>
              </a:spcAft>
              <a:buClr>
                <a:srgbClr val="000000"/>
              </a:buClr>
              <a:buSzPts val="2400"/>
            </a:pPr>
            <a:r>
              <a:rPr lang="en" sz="1800" dirty="0">
                <a:solidFill>
                  <a:srgbClr val="000000"/>
                </a:solidFill>
                <a:latin typeface="Calibri"/>
                <a:ea typeface="Calibri"/>
                <a:cs typeface="Calibri"/>
                <a:sym typeface="Calibri"/>
              </a:rPr>
              <a:t>All new </a:t>
            </a:r>
            <a:r>
              <a:rPr lang="en-CA" sz="1800" dirty="0">
                <a:solidFill>
                  <a:srgbClr val="000000"/>
                </a:solidFill>
                <a:latin typeface="Calibri"/>
                <a:ea typeface="Calibri"/>
                <a:cs typeface="Calibri"/>
                <a:sym typeface="Calibri"/>
              </a:rPr>
              <a:t>leaders</a:t>
            </a:r>
            <a:r>
              <a:rPr lang="en" sz="1800" dirty="0">
                <a:solidFill>
                  <a:srgbClr val="000000"/>
                </a:solidFill>
                <a:latin typeface="Calibri"/>
                <a:ea typeface="Calibri"/>
                <a:cs typeface="Calibri"/>
                <a:sym typeface="Calibri"/>
              </a:rPr>
              <a:t> must undergo an interview with the Security Officer and another church official</a:t>
            </a:r>
            <a:endParaRPr lang="en-CA" sz="1800" dirty="0">
              <a:solidFill>
                <a:srgbClr val="000000"/>
              </a:solidFill>
              <a:latin typeface="Calibri"/>
              <a:ea typeface="Calibri"/>
              <a:cs typeface="Calibri"/>
            </a:endParaRPr>
          </a:p>
          <a:p>
            <a:pPr lvl="1" indent="-381000">
              <a:lnSpc>
                <a:spcPct val="107915"/>
              </a:lnSpc>
              <a:spcBef>
                <a:spcPts val="0"/>
              </a:spcBef>
              <a:buClr>
                <a:srgbClr val="000000"/>
              </a:buClr>
              <a:buSzPts val="2400"/>
            </a:pPr>
            <a:endParaRPr lang="en" sz="1800" dirty="0">
              <a:solidFill>
                <a:srgbClr val="000000"/>
              </a:solidFill>
              <a:latin typeface="Calibri"/>
              <a:ea typeface="Calibri"/>
              <a:cs typeface="Calibri"/>
            </a:endParaRPr>
          </a:p>
          <a:p>
            <a:pPr marL="914400" lvl="1" indent="-381000" algn="l" rtl="0">
              <a:lnSpc>
                <a:spcPct val="107916"/>
              </a:lnSpc>
              <a:spcBef>
                <a:spcPts val="0"/>
              </a:spcBef>
              <a:spcAft>
                <a:spcPts val="0"/>
              </a:spcAft>
              <a:buClr>
                <a:srgbClr val="000000"/>
              </a:buClr>
              <a:buSzPts val="2400"/>
            </a:pPr>
            <a:r>
              <a:rPr lang="en-CA" sz="1800" dirty="0">
                <a:solidFill>
                  <a:srgbClr val="000000"/>
                </a:solidFill>
                <a:latin typeface="Calibri"/>
                <a:ea typeface="Calibri"/>
                <a:cs typeface="Calibri"/>
                <a:sym typeface="Calibri"/>
              </a:rPr>
              <a:t>New helpers must attend training with a leader before they begin the ministry.</a:t>
            </a:r>
            <a:endParaRPr sz="1800">
              <a:solidFill>
                <a:srgbClr val="000000"/>
              </a:solidFill>
              <a:latin typeface="Calibri"/>
              <a:ea typeface="Calibri"/>
              <a:cs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Google Shape;236;p35"/>
          <p:cNvSpPr txBox="1">
            <a:spLocks noGrp="1"/>
          </p:cNvSpPr>
          <p:nvPr>
            <p:ph type="title"/>
          </p:nvPr>
        </p:nvSpPr>
        <p:spPr>
          <a:xfrm>
            <a:off x="196325" y="47387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Staffing - Reference Checks</a:t>
            </a:r>
            <a:endParaRPr/>
          </a:p>
        </p:txBody>
      </p:sp>
      <p:sp>
        <p:nvSpPr>
          <p:cNvPr id="237" name="Google Shape;237;p35"/>
          <p:cNvSpPr txBox="1">
            <a:spLocks noGrp="1"/>
          </p:cNvSpPr>
          <p:nvPr>
            <p:ph type="body" idx="1"/>
          </p:nvPr>
        </p:nvSpPr>
        <p:spPr>
          <a:xfrm>
            <a:off x="311700" y="1152475"/>
            <a:ext cx="6778447" cy="3416400"/>
          </a:xfrm>
          <a:prstGeom prst="rect">
            <a:avLst/>
          </a:prstGeom>
          <a:noFill/>
          <a:ln>
            <a:noFill/>
          </a:ln>
        </p:spPr>
        <p:txBody>
          <a:bodyPr spcFirstLastPara="1" wrap="square" lIns="91425" tIns="91425" rIns="91425" bIns="91425" anchor="t" anchorCtr="0">
            <a:noAutofit/>
          </a:bodyPr>
          <a:lstStyle/>
          <a:p>
            <a:pPr marL="914400" lvl="1" indent="-381000" algn="l" rtl="0">
              <a:lnSpc>
                <a:spcPct val="107916"/>
              </a:lnSpc>
              <a:spcBef>
                <a:spcPts val="0"/>
              </a:spcBef>
              <a:spcAft>
                <a:spcPts val="0"/>
              </a:spcAft>
              <a:buClr>
                <a:schemeClr val="dk1"/>
              </a:buClr>
              <a:buSzPts val="2400"/>
            </a:pPr>
            <a:r>
              <a:rPr lang="en" sz="1800" dirty="0">
                <a:solidFill>
                  <a:schemeClr val="dk1"/>
                </a:solidFill>
                <a:latin typeface="Calibri"/>
                <a:ea typeface="Calibri"/>
                <a:cs typeface="Calibri"/>
                <a:sym typeface="Calibri"/>
              </a:rPr>
              <a:t>All new </a:t>
            </a:r>
            <a:r>
              <a:rPr lang="en-CA" sz="1800" dirty="0">
                <a:solidFill>
                  <a:schemeClr val="dk1"/>
                </a:solidFill>
                <a:latin typeface="Calibri"/>
                <a:ea typeface="Calibri"/>
                <a:cs typeface="Calibri"/>
                <a:sym typeface="Calibri"/>
              </a:rPr>
              <a:t>leaders</a:t>
            </a:r>
            <a:r>
              <a:rPr lang="en" sz="1800" dirty="0">
                <a:solidFill>
                  <a:schemeClr val="dk1"/>
                </a:solidFill>
                <a:latin typeface="Calibri"/>
                <a:ea typeface="Calibri"/>
                <a:cs typeface="Calibri"/>
                <a:sym typeface="Calibri"/>
              </a:rPr>
              <a:t> must provide at minimum two references which will then be contacted by the Security Officer.</a:t>
            </a:r>
            <a:endParaRPr lang="en-US" sz="1800">
              <a:solidFill>
                <a:schemeClr val="dk1"/>
              </a:solidFill>
              <a:latin typeface="Calibri"/>
              <a:ea typeface="Calibri"/>
              <a:cs typeface="Calibri"/>
            </a:endParaRPr>
          </a:p>
          <a:p>
            <a:pPr lvl="1" indent="-381000">
              <a:lnSpc>
                <a:spcPct val="107915"/>
              </a:lnSpc>
              <a:spcBef>
                <a:spcPts val="0"/>
              </a:spcBef>
              <a:buClr>
                <a:schemeClr val="dk1"/>
              </a:buClr>
              <a:buSzPts val="2400"/>
            </a:pPr>
            <a:endParaRPr lang="en" sz="1800" dirty="0">
              <a:solidFill>
                <a:schemeClr val="dk1"/>
              </a:solidFill>
              <a:latin typeface="Calibri"/>
              <a:ea typeface="Calibri"/>
              <a:cs typeface="Calibri"/>
              <a:sym typeface="Calibri"/>
            </a:endParaRPr>
          </a:p>
          <a:p>
            <a:pPr marL="914400" lvl="1" indent="-381000" algn="l" rtl="0">
              <a:lnSpc>
                <a:spcPct val="107916"/>
              </a:lnSpc>
              <a:spcBef>
                <a:spcPts val="0"/>
              </a:spcBef>
              <a:spcAft>
                <a:spcPts val="0"/>
              </a:spcAft>
              <a:buClr>
                <a:schemeClr val="dk1"/>
              </a:buClr>
              <a:buSzPts val="2400"/>
            </a:pPr>
            <a:r>
              <a:rPr lang="en" sz="1800" dirty="0">
                <a:solidFill>
                  <a:schemeClr val="dk1"/>
                </a:solidFill>
                <a:latin typeface="Calibri"/>
                <a:ea typeface="Calibri"/>
                <a:cs typeface="Calibri"/>
                <a:sym typeface="Calibri"/>
              </a:rPr>
              <a:t>References should include experience with previous churches, ministries, or character references</a:t>
            </a:r>
            <a:endParaRPr sz="1800">
              <a:solidFill>
                <a:schemeClr val="dk1"/>
              </a:solidFill>
              <a:latin typeface="Calibri"/>
              <a:ea typeface="Calibri"/>
              <a:cs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7">
                                            <p:txEl>
                                              <p:pRg st="0" end="0"/>
                                            </p:txEl>
                                          </p:spTgt>
                                        </p:tgtEl>
                                        <p:attrNameLst>
                                          <p:attrName>style.visibility</p:attrName>
                                        </p:attrNameLst>
                                      </p:cBhvr>
                                      <p:to>
                                        <p:strVal val="visible"/>
                                      </p:to>
                                    </p:set>
                                    <p:animEffect transition="in" filter="fade">
                                      <p:cBhvr>
                                        <p:cTn id="7" dur="1000"/>
                                        <p:tgtEl>
                                          <p:spTgt spid="23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37">
                                            <p:txEl>
                                              <p:pRg st="2" end="2"/>
                                            </p:txEl>
                                          </p:spTgt>
                                        </p:tgtEl>
                                        <p:attrNameLst>
                                          <p:attrName>style.visibility</p:attrName>
                                        </p:attrNameLst>
                                      </p:cBhvr>
                                      <p:to>
                                        <p:strVal val="visible"/>
                                      </p:to>
                                    </p:set>
                                    <p:animEffect transition="in" filter="fade">
                                      <p:cBhvr>
                                        <p:cTn id="12" dur="1000"/>
                                        <p:tgtEl>
                                          <p:spTgt spid="23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Google Shape;242;p36"/>
          <p:cNvSpPr txBox="1">
            <a:spLocks noGrp="1"/>
          </p:cNvSpPr>
          <p:nvPr>
            <p:ph type="title"/>
          </p:nvPr>
        </p:nvSpPr>
        <p:spPr>
          <a:xfrm>
            <a:off x="196325" y="47387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Staffing - Statement of Faith</a:t>
            </a:r>
            <a:endParaRPr/>
          </a:p>
        </p:txBody>
      </p:sp>
      <p:sp>
        <p:nvSpPr>
          <p:cNvPr id="243" name="Google Shape;243;p36"/>
          <p:cNvSpPr txBox="1">
            <a:spLocks noGrp="1"/>
          </p:cNvSpPr>
          <p:nvPr>
            <p:ph type="body" idx="1"/>
          </p:nvPr>
        </p:nvSpPr>
        <p:spPr>
          <a:xfrm>
            <a:off x="311700" y="1152475"/>
            <a:ext cx="6935149" cy="3416400"/>
          </a:xfrm>
          <a:prstGeom prst="rect">
            <a:avLst/>
          </a:prstGeom>
          <a:noFill/>
          <a:ln>
            <a:noFill/>
          </a:ln>
        </p:spPr>
        <p:txBody>
          <a:bodyPr spcFirstLastPara="1" wrap="square" lIns="91425" tIns="91425" rIns="91425" bIns="91425" anchor="t" anchorCtr="0">
            <a:noAutofit/>
          </a:bodyPr>
          <a:lstStyle/>
          <a:p>
            <a:pPr marL="533400" lvl="1" indent="0" algn="l" rtl="0">
              <a:lnSpc>
                <a:spcPct val="107916"/>
              </a:lnSpc>
              <a:spcBef>
                <a:spcPts val="0"/>
              </a:spcBef>
              <a:spcAft>
                <a:spcPts val="0"/>
              </a:spcAft>
              <a:buClr>
                <a:schemeClr val="dk1"/>
              </a:buClr>
              <a:buSzPts val="2400"/>
              <a:buNone/>
            </a:pPr>
            <a:r>
              <a:rPr lang="en" sz="1800" dirty="0">
                <a:solidFill>
                  <a:schemeClr val="dk1"/>
                </a:solidFill>
                <a:latin typeface="Calibri"/>
                <a:ea typeface="Calibri"/>
                <a:cs typeface="Calibri"/>
                <a:sym typeface="Calibri"/>
              </a:rPr>
              <a:t>All staff must sign a statement of faith with their registration.</a:t>
            </a:r>
            <a:endParaRPr lang="en-US" sz="1800">
              <a:solidFill>
                <a:schemeClr val="dk1"/>
              </a:solidFill>
              <a:latin typeface="Calibri"/>
              <a:ea typeface="Calibri"/>
              <a:cs typeface="Calibri"/>
            </a:endParaRPr>
          </a:p>
          <a:p>
            <a:pPr marL="533400" lvl="1" indent="0">
              <a:lnSpc>
                <a:spcPct val="107915"/>
              </a:lnSpc>
              <a:spcBef>
                <a:spcPts val="0"/>
              </a:spcBef>
              <a:buSzPts val="2400"/>
              <a:buNone/>
            </a:pPr>
            <a:endParaRPr lang="en" sz="1800" dirty="0">
              <a:solidFill>
                <a:schemeClr val="dk1"/>
              </a:solidFill>
              <a:latin typeface="Calibri"/>
              <a:ea typeface="Calibri"/>
              <a:cs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sp>
        <p:nvSpPr>
          <p:cNvPr id="248" name="Google Shape;248;p37"/>
          <p:cNvSpPr txBox="1">
            <a:spLocks noGrp="1"/>
          </p:cNvSpPr>
          <p:nvPr>
            <p:ph type="title"/>
          </p:nvPr>
        </p:nvSpPr>
        <p:spPr>
          <a:xfrm>
            <a:off x="196325" y="47387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Staffing - 6 Month Waiting Period</a:t>
            </a:r>
            <a:endParaRPr/>
          </a:p>
        </p:txBody>
      </p:sp>
      <p:sp>
        <p:nvSpPr>
          <p:cNvPr id="249" name="Google Shape;249;p37"/>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76200" lvl="0" indent="0" algn="l" rtl="0">
              <a:lnSpc>
                <a:spcPct val="107916"/>
              </a:lnSpc>
              <a:spcBef>
                <a:spcPts val="0"/>
              </a:spcBef>
              <a:spcAft>
                <a:spcPts val="0"/>
              </a:spcAft>
              <a:buClr>
                <a:schemeClr val="dk1"/>
              </a:buClr>
              <a:buSzPts val="2400"/>
              <a:buNone/>
            </a:pPr>
            <a:r>
              <a:rPr lang="en" sz="1800" dirty="0">
                <a:solidFill>
                  <a:schemeClr val="dk1"/>
                </a:solidFill>
                <a:latin typeface="Calibri"/>
                <a:ea typeface="Calibri"/>
                <a:cs typeface="Calibri"/>
                <a:sym typeface="Calibri"/>
              </a:rPr>
              <a:t>All new </a:t>
            </a:r>
            <a:r>
              <a:rPr lang="en-CA" sz="1800" dirty="0">
                <a:solidFill>
                  <a:schemeClr val="dk1"/>
                </a:solidFill>
                <a:latin typeface="Calibri"/>
                <a:ea typeface="Calibri"/>
                <a:cs typeface="Calibri"/>
                <a:sym typeface="Calibri"/>
              </a:rPr>
              <a:t>leaders</a:t>
            </a:r>
            <a:r>
              <a:rPr lang="en" sz="1800" dirty="0">
                <a:solidFill>
                  <a:schemeClr val="dk1"/>
                </a:solidFill>
                <a:latin typeface="Calibri"/>
                <a:ea typeface="Calibri"/>
                <a:cs typeface="Calibri"/>
                <a:sym typeface="Calibri"/>
              </a:rPr>
              <a:t> upon completing application must undergo a six-month waiting period* before they are eligible to serve.</a:t>
            </a:r>
            <a:endParaRPr lang="en-US" sz="1800">
              <a:solidFill>
                <a:schemeClr val="dk1"/>
              </a:solidFill>
              <a:latin typeface="Calibri"/>
              <a:ea typeface="Calibri"/>
              <a:cs typeface="Calibri"/>
            </a:endParaRPr>
          </a:p>
          <a:p>
            <a:pPr marL="76200" indent="0">
              <a:lnSpc>
                <a:spcPct val="107915"/>
              </a:lnSpc>
              <a:buClr>
                <a:srgbClr val="000000"/>
              </a:buClr>
              <a:buSzPts val="2400"/>
              <a:buNone/>
            </a:pPr>
            <a:endParaRPr lang="en" sz="1800" dirty="0">
              <a:solidFill>
                <a:schemeClr val="dk1"/>
              </a:solidFill>
              <a:latin typeface="Calibri"/>
              <a:ea typeface="Calibri"/>
              <a:cs typeface="Calibri"/>
            </a:endParaRPr>
          </a:p>
          <a:p>
            <a:pPr marL="76200" indent="0">
              <a:lnSpc>
                <a:spcPct val="107915"/>
              </a:lnSpc>
              <a:buSzPts val="2400"/>
              <a:buNone/>
            </a:pPr>
            <a:r>
              <a:rPr lang="en" sz="1800" dirty="0">
                <a:solidFill>
                  <a:schemeClr val="dk1"/>
                </a:solidFill>
                <a:latin typeface="Calibri"/>
                <a:ea typeface="Calibri"/>
                <a:cs typeface="Calibri"/>
              </a:rPr>
              <a:t>*remember that leaders are those in charge of the ministry, helpers can begin their volunteering once screened and under the supervision of a leader</a:t>
            </a:r>
          </a:p>
          <a:p>
            <a:pPr marL="76200" indent="0">
              <a:lnSpc>
                <a:spcPct val="107915"/>
              </a:lnSpc>
              <a:buClr>
                <a:srgbClr val="000000"/>
              </a:buClr>
              <a:buSzPts val="2400"/>
              <a:buNone/>
            </a:pPr>
            <a:endParaRPr lang="en" sz="1800" dirty="0">
              <a:solidFill>
                <a:schemeClr val="dk1"/>
              </a:solidFill>
              <a:latin typeface="Calibri"/>
              <a:ea typeface="Calibri"/>
              <a:cs typeface="Calibri"/>
            </a:endParaRPr>
          </a:p>
          <a:p>
            <a:pPr indent="0">
              <a:lnSpc>
                <a:spcPct val="107916"/>
              </a:lnSpc>
              <a:buNone/>
            </a:pPr>
            <a:endParaRPr lang="en-US" sz="1800" dirty="0">
              <a:solidFill>
                <a:schemeClr val="dk1"/>
              </a:solidFill>
              <a:latin typeface="Calibri"/>
              <a:ea typeface="Calibri"/>
              <a:cs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Google Shape;254;p38"/>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accent1"/>
              </a:buClr>
              <a:buSzPts val="3600"/>
              <a:buFont typeface="Trebuchet MS"/>
              <a:buNone/>
            </a:pPr>
            <a:r>
              <a:rPr lang="en"/>
              <a:t>Training</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66" name="Google Shape;266;p40"/>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Training - Plan to Protect</a:t>
            </a:r>
            <a:endParaRPr/>
          </a:p>
        </p:txBody>
      </p:sp>
      <p:sp>
        <p:nvSpPr>
          <p:cNvPr id="267" name="Google Shape;267;p40"/>
          <p:cNvSpPr txBox="1">
            <a:spLocks noGrp="1"/>
          </p:cNvSpPr>
          <p:nvPr>
            <p:ph type="body" idx="1"/>
          </p:nvPr>
        </p:nvSpPr>
        <p:spPr>
          <a:xfrm>
            <a:off x="311700" y="1427850"/>
            <a:ext cx="6582300" cy="3548100"/>
          </a:xfrm>
          <a:prstGeom prst="rect">
            <a:avLst/>
          </a:prstGeom>
          <a:noFill/>
          <a:ln>
            <a:noFill/>
          </a:ln>
        </p:spPr>
        <p:txBody>
          <a:bodyPr spcFirstLastPara="1" wrap="square" lIns="91425" tIns="91425" rIns="91425" bIns="91425" anchor="t" anchorCtr="0">
            <a:noAutofit/>
          </a:bodyPr>
          <a:lstStyle/>
          <a:p>
            <a:pPr lvl="1" indent="-381000">
              <a:lnSpc>
                <a:spcPct val="107915"/>
              </a:lnSpc>
              <a:spcBef>
                <a:spcPts val="0"/>
              </a:spcBef>
              <a:buClr>
                <a:schemeClr val="dk1"/>
              </a:buClr>
              <a:buSzPts val="2400"/>
              <a:buAutoNum type="alphaLcPeriod"/>
            </a:pPr>
            <a:r>
              <a:rPr lang="en" sz="1800" dirty="0">
                <a:solidFill>
                  <a:schemeClr val="dk1"/>
                </a:solidFill>
                <a:latin typeface="Calibri"/>
                <a:cs typeface="Calibri"/>
                <a:sym typeface="Calibri"/>
              </a:rPr>
              <a:t>All staff are to receive training on Plan to Protect program and policy.</a:t>
            </a:r>
            <a:endParaRPr lang="en-US" sz="1800" dirty="0">
              <a:solidFill>
                <a:schemeClr val="dk1"/>
              </a:solidFill>
              <a:latin typeface="Calibri"/>
              <a:cs typeface="Calibri"/>
            </a:endParaRPr>
          </a:p>
          <a:p>
            <a:pPr lvl="1" indent="-381000">
              <a:lnSpc>
                <a:spcPct val="107915"/>
              </a:lnSpc>
              <a:spcBef>
                <a:spcPts val="0"/>
              </a:spcBef>
              <a:buClr>
                <a:schemeClr val="dk1"/>
              </a:buClr>
              <a:buSzPts val="2400"/>
              <a:buAutoNum type="alphaLcPeriod"/>
            </a:pPr>
            <a:r>
              <a:rPr lang="en" sz="1800" dirty="0">
                <a:solidFill>
                  <a:schemeClr val="dk1"/>
                </a:solidFill>
                <a:latin typeface="Calibri"/>
                <a:cs typeface="Calibri"/>
                <a:sym typeface="Calibri"/>
              </a:rPr>
              <a:t>This training is repeated on an annual basis for all staff working with children.</a:t>
            </a:r>
            <a:endParaRPr lang="en" sz="1800" dirty="0">
              <a:solidFill>
                <a:schemeClr val="dk1"/>
              </a:solidFill>
              <a:latin typeface="Calibri"/>
              <a:cs typeface="Calibri"/>
            </a:endParaRPr>
          </a:p>
          <a:p>
            <a:pPr lvl="1" indent="-381000">
              <a:lnSpc>
                <a:spcPct val="107915"/>
              </a:lnSpc>
              <a:spcBef>
                <a:spcPts val="0"/>
              </a:spcBef>
              <a:buClr>
                <a:schemeClr val="dk1"/>
              </a:buClr>
              <a:buSzPts val="2400"/>
              <a:buAutoNum type="alphaLcPeriod"/>
            </a:pPr>
            <a:r>
              <a:rPr lang="en" sz="1800" dirty="0">
                <a:solidFill>
                  <a:schemeClr val="dk1"/>
                </a:solidFill>
                <a:latin typeface="Calibri"/>
                <a:cs typeface="Calibri"/>
                <a:sym typeface="Calibri"/>
              </a:rPr>
              <a:t>This course must provide all staff with an understanding of the prevention of abuse and legal responsibilities expected of them.</a:t>
            </a:r>
            <a:endParaRPr lang="en" sz="1800" dirty="0">
              <a:solidFill>
                <a:schemeClr val="dk1"/>
              </a:solidFill>
              <a:cs typeface="Calibri"/>
            </a:endParaRPr>
          </a:p>
        </p:txBody>
      </p:sp>
      <p:pic>
        <p:nvPicPr>
          <p:cNvPr id="268" name="Google Shape;268;p40"/>
          <p:cNvPicPr preferRelativeResize="0"/>
          <p:nvPr/>
        </p:nvPicPr>
        <p:blipFill rotWithShape="1">
          <a:blip r:embed="rId3">
            <a:alphaModFix/>
          </a:blip>
          <a:srcRect/>
          <a:stretch/>
        </p:blipFill>
        <p:spPr>
          <a:xfrm>
            <a:off x="5708100" y="2700"/>
            <a:ext cx="3124200" cy="145732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7">
                                            <p:txEl>
                                              <p:pRg st="2" end="2"/>
                                            </p:txEl>
                                          </p:spTgt>
                                        </p:tgtEl>
                                        <p:attrNameLst>
                                          <p:attrName>style.visibility</p:attrName>
                                        </p:attrNameLst>
                                      </p:cBhvr>
                                      <p:to>
                                        <p:strVal val="visible"/>
                                      </p:to>
                                    </p:set>
                                    <p:animEffect transition="in" filter="fade">
                                      <p:cBhvr>
                                        <p:cTn id="7" dur="1000"/>
                                        <p:tgtEl>
                                          <p:spTgt spid="267">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67">
                                            <p:txEl>
                                              <p:pRg st="1" end="1"/>
                                            </p:txEl>
                                          </p:spTgt>
                                        </p:tgtEl>
                                        <p:attrNameLst>
                                          <p:attrName>style.visibility</p:attrName>
                                        </p:attrNameLst>
                                      </p:cBhvr>
                                      <p:to>
                                        <p:strVal val="visible"/>
                                      </p:to>
                                    </p:set>
                                    <p:animEffect transition="in" filter="fade">
                                      <p:cBhvr>
                                        <p:cTn id="12" dur="1000"/>
                                        <p:tgtEl>
                                          <p:spTgt spid="26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67">
                                            <p:txEl>
                                              <p:pRg st="0" end="0"/>
                                            </p:txEl>
                                          </p:spTgt>
                                        </p:tgtEl>
                                        <p:attrNameLst>
                                          <p:attrName>style.visibility</p:attrName>
                                        </p:attrNameLst>
                                      </p:cBhvr>
                                      <p:to>
                                        <p:strVal val="visible"/>
                                      </p:to>
                                    </p:set>
                                    <p:animEffect transition="in" filter="fade">
                                      <p:cBhvr>
                                        <p:cTn id="17" dur="1000"/>
                                        <p:tgtEl>
                                          <p:spTgt spid="26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3" name="Google Shape;273;p41"/>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accent1"/>
              </a:buClr>
              <a:buSzPts val="3600"/>
              <a:buFont typeface="Trebuchet MS"/>
              <a:buNone/>
            </a:pPr>
            <a:r>
              <a:rPr lang="en"/>
              <a:t>Child Registration</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77"/>
        <p:cNvGrpSpPr/>
        <p:nvPr/>
      </p:nvGrpSpPr>
      <p:grpSpPr>
        <a:xfrm>
          <a:off x="0" y="0"/>
          <a:ext cx="0" cy="0"/>
          <a:chOff x="0" y="0"/>
          <a:chExt cx="0" cy="0"/>
        </a:xfrm>
      </p:grpSpPr>
      <p:sp>
        <p:nvSpPr>
          <p:cNvPr id="278" name="Google Shape;278;p4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Registration</a:t>
            </a:r>
            <a:endParaRPr/>
          </a:p>
        </p:txBody>
      </p:sp>
      <p:sp>
        <p:nvSpPr>
          <p:cNvPr id="279" name="Google Shape;279;p42"/>
          <p:cNvSpPr txBox="1">
            <a:spLocks noGrp="1"/>
          </p:cNvSpPr>
          <p:nvPr>
            <p:ph type="body" idx="1"/>
          </p:nvPr>
        </p:nvSpPr>
        <p:spPr>
          <a:xfrm>
            <a:off x="311700" y="1152475"/>
            <a:ext cx="6852189" cy="3416400"/>
          </a:xfrm>
          <a:prstGeom prst="rect">
            <a:avLst/>
          </a:prstGeom>
          <a:noFill/>
          <a:ln>
            <a:noFill/>
          </a:ln>
        </p:spPr>
        <p:txBody>
          <a:bodyPr spcFirstLastPara="1" wrap="square" lIns="91425" tIns="91425" rIns="91425" bIns="91425" anchor="t" anchorCtr="0">
            <a:noAutofit/>
          </a:bodyPr>
          <a:lstStyle/>
          <a:p>
            <a:pPr marL="76200" lvl="1" indent="0">
              <a:lnSpc>
                <a:spcPct val="107916"/>
              </a:lnSpc>
              <a:spcBef>
                <a:spcPts val="0"/>
              </a:spcBef>
              <a:buClr>
                <a:schemeClr val="dk1"/>
              </a:buClr>
              <a:buSzPts val="2400"/>
              <a:buNone/>
            </a:pPr>
            <a:r>
              <a:rPr lang="en" sz="1800" dirty="0">
                <a:solidFill>
                  <a:schemeClr val="dk1"/>
                </a:solidFill>
                <a:latin typeface="Calibri"/>
                <a:ea typeface="Calibri"/>
                <a:cs typeface="Calibri"/>
                <a:sym typeface="Calibri"/>
              </a:rPr>
              <a:t>Registration for all ministries is required.</a:t>
            </a:r>
            <a:endParaRPr lang="en" sz="1800" dirty="0">
              <a:solidFill>
                <a:schemeClr val="dk1"/>
              </a:solidFill>
              <a:latin typeface="Calibri"/>
              <a:ea typeface="Calibri"/>
              <a:cs typeface="Calibri"/>
            </a:endParaRPr>
          </a:p>
          <a:p>
            <a:pPr marL="76200" lvl="1" indent="0">
              <a:lnSpc>
                <a:spcPct val="107915"/>
              </a:lnSpc>
              <a:spcBef>
                <a:spcPts val="0"/>
              </a:spcBef>
              <a:buClr>
                <a:schemeClr val="dk1"/>
              </a:buClr>
              <a:buSzPts val="2400"/>
              <a:buNone/>
            </a:pPr>
            <a:endParaRPr lang="en" sz="1800" b="1" dirty="0">
              <a:solidFill>
                <a:schemeClr val="dk1"/>
              </a:solidFill>
              <a:latin typeface="Calibri"/>
              <a:ea typeface="Calibri"/>
              <a:cs typeface="Calibri"/>
            </a:endParaRPr>
          </a:p>
          <a:p>
            <a:pPr marL="76200" lvl="1" indent="0">
              <a:lnSpc>
                <a:spcPct val="107916"/>
              </a:lnSpc>
              <a:spcBef>
                <a:spcPts val="0"/>
              </a:spcBef>
              <a:buClr>
                <a:schemeClr val="dk1"/>
              </a:buClr>
              <a:buSzPts val="2400"/>
              <a:buNone/>
            </a:pPr>
            <a:r>
              <a:rPr lang="en" sz="1800" b="1" dirty="0">
                <a:solidFill>
                  <a:schemeClr val="dk1"/>
                </a:solidFill>
                <a:latin typeface="Calibri"/>
                <a:ea typeface="Calibri"/>
                <a:cs typeface="Calibri"/>
                <a:sym typeface="Calibri"/>
              </a:rPr>
              <a:t>Receiving and releasing Children</a:t>
            </a:r>
            <a:r>
              <a:rPr lang="en" sz="1800" dirty="0">
                <a:solidFill>
                  <a:schemeClr val="dk1"/>
                </a:solidFill>
                <a:latin typeface="Calibri"/>
                <a:ea typeface="Calibri"/>
                <a:cs typeface="Calibri"/>
                <a:sym typeface="Calibri"/>
              </a:rPr>
              <a:t> – All registrations must indicate who can pick up their child.</a:t>
            </a:r>
            <a:endParaRPr sz="1800">
              <a:solidFill>
                <a:schemeClr val="dk1"/>
              </a:solidFill>
              <a:latin typeface="Calibri"/>
              <a:ea typeface="Calibri"/>
              <a:cs typeface="Calibri"/>
            </a:endParaRPr>
          </a:p>
          <a:p>
            <a:pPr marL="914400" lvl="2" indent="-266700">
              <a:lnSpc>
                <a:spcPct val="107916"/>
              </a:lnSpc>
              <a:spcBef>
                <a:spcPts val="0"/>
              </a:spcBef>
              <a:buClr>
                <a:schemeClr val="dk1"/>
              </a:buClr>
              <a:buSzPts val="2400"/>
              <a:buFont typeface="Calibri"/>
              <a:buAutoNum type="romanLcPeriod"/>
            </a:pPr>
            <a:r>
              <a:rPr lang="en" sz="1800" dirty="0">
                <a:solidFill>
                  <a:schemeClr val="dk1"/>
                </a:solidFill>
                <a:latin typeface="Calibri"/>
                <a:ea typeface="Calibri"/>
                <a:cs typeface="Calibri"/>
                <a:sym typeface="Calibri"/>
              </a:rPr>
              <a:t>  Only the people on the list will be able to pick up their child.  We may need to ID if they are not a regular pick up/drop off.</a:t>
            </a:r>
            <a:endParaRPr sz="1800">
              <a:solidFill>
                <a:schemeClr val="dk1"/>
              </a:solidFill>
              <a:latin typeface="Calibri"/>
              <a:ea typeface="Calibri"/>
              <a:cs typeface="Calibri"/>
            </a:endParaRPr>
          </a:p>
          <a:p>
            <a:pPr marL="0" lvl="0" indent="0" algn="l" rtl="0">
              <a:spcBef>
                <a:spcPts val="0"/>
              </a:spcBef>
              <a:spcAft>
                <a:spcPts val="1600"/>
              </a:spcAft>
              <a:buSzPts val="1800"/>
              <a:buNone/>
            </a:pPr>
            <a:endParaRPr sz="1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79">
                                            <p:txEl>
                                              <p:pRg st="0" end="0"/>
                                            </p:txEl>
                                          </p:spTgt>
                                        </p:tgtEl>
                                        <p:attrNameLst>
                                          <p:attrName>style.visibility</p:attrName>
                                        </p:attrNameLst>
                                      </p:cBhvr>
                                      <p:to>
                                        <p:strVal val="visible"/>
                                      </p:to>
                                    </p:set>
                                    <p:animEffect transition="in" filter="fade">
                                      <p:cBhvr>
                                        <p:cTn id="7" dur="1000"/>
                                        <p:tgtEl>
                                          <p:spTgt spid="27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79">
                                            <p:txEl>
                                              <p:pRg st="2" end="2"/>
                                            </p:txEl>
                                          </p:spTgt>
                                        </p:tgtEl>
                                        <p:attrNameLst>
                                          <p:attrName>style.visibility</p:attrName>
                                        </p:attrNameLst>
                                      </p:cBhvr>
                                      <p:to>
                                        <p:strVal val="visible"/>
                                      </p:to>
                                    </p:set>
                                    <p:animEffect transition="in" filter="fade">
                                      <p:cBhvr>
                                        <p:cTn id="12" dur="1000"/>
                                        <p:tgtEl>
                                          <p:spTgt spid="27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79">
                                            <p:txEl>
                                              <p:pRg st="3" end="3"/>
                                            </p:txEl>
                                          </p:spTgt>
                                        </p:tgtEl>
                                        <p:attrNameLst>
                                          <p:attrName>style.visibility</p:attrName>
                                        </p:attrNameLst>
                                      </p:cBhvr>
                                      <p:to>
                                        <p:strVal val="visible"/>
                                      </p:to>
                                    </p:set>
                                    <p:animEffect transition="in" filter="fade">
                                      <p:cBhvr>
                                        <p:cTn id="17" dur="1000"/>
                                        <p:tgtEl>
                                          <p:spTgt spid="27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p4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Registration</a:t>
            </a:r>
            <a:endParaRPr/>
          </a:p>
        </p:txBody>
      </p:sp>
      <p:sp>
        <p:nvSpPr>
          <p:cNvPr id="285" name="Google Shape;285;p43"/>
          <p:cNvSpPr txBox="1">
            <a:spLocks noGrp="1"/>
          </p:cNvSpPr>
          <p:nvPr>
            <p:ph type="body" idx="1"/>
          </p:nvPr>
        </p:nvSpPr>
        <p:spPr>
          <a:xfrm>
            <a:off x="167475" y="1017725"/>
            <a:ext cx="5148919" cy="3416400"/>
          </a:xfrm>
          <a:prstGeom prst="rect">
            <a:avLst/>
          </a:prstGeom>
          <a:noFill/>
          <a:ln>
            <a:noFill/>
          </a:ln>
        </p:spPr>
        <p:txBody>
          <a:bodyPr spcFirstLastPara="1" wrap="square" lIns="91425" tIns="91425" rIns="91425" bIns="91425" anchor="t" anchorCtr="0">
            <a:noAutofit/>
          </a:bodyPr>
          <a:lstStyle/>
          <a:p>
            <a:pPr marL="76200" lvl="1" indent="0" algn="l" rtl="0">
              <a:lnSpc>
                <a:spcPct val="107916"/>
              </a:lnSpc>
              <a:spcBef>
                <a:spcPts val="0"/>
              </a:spcBef>
              <a:spcAft>
                <a:spcPts val="0"/>
              </a:spcAft>
              <a:buClr>
                <a:schemeClr val="dk1"/>
              </a:buClr>
              <a:buSzPts val="2400"/>
              <a:buNone/>
            </a:pPr>
            <a:r>
              <a:rPr lang="en" sz="1800" b="1" dirty="0">
                <a:solidFill>
                  <a:schemeClr val="dk1"/>
                </a:solidFill>
                <a:latin typeface="Calibri"/>
                <a:ea typeface="Calibri"/>
                <a:cs typeface="Calibri"/>
                <a:sym typeface="Calibri"/>
              </a:rPr>
              <a:t>Medical Information</a:t>
            </a:r>
            <a:r>
              <a:rPr lang="en" sz="1800" dirty="0">
                <a:solidFill>
                  <a:schemeClr val="dk1"/>
                </a:solidFill>
                <a:latin typeface="Calibri"/>
                <a:ea typeface="Calibri"/>
                <a:cs typeface="Calibri"/>
                <a:sym typeface="Calibri"/>
              </a:rPr>
              <a:t> – All registrations must indicate if their child has any relevant medical information that staff should be aware of. This may include allergies, epilepsy, or behavioral issues.</a:t>
            </a:r>
            <a:endParaRPr lang="en-US" sz="1800">
              <a:solidFill>
                <a:schemeClr val="dk1"/>
              </a:solidFill>
              <a:latin typeface="Calibri"/>
              <a:ea typeface="Calibri"/>
              <a:cs typeface="Calibri"/>
            </a:endParaRPr>
          </a:p>
          <a:p>
            <a:pPr marL="76200" lvl="1" indent="0">
              <a:lnSpc>
                <a:spcPct val="107915"/>
              </a:lnSpc>
              <a:spcBef>
                <a:spcPts val="0"/>
              </a:spcBef>
              <a:buSzPts val="2400"/>
              <a:buNone/>
            </a:pPr>
            <a:endParaRPr lang="en" sz="1800" dirty="0">
              <a:solidFill>
                <a:schemeClr val="dk1"/>
              </a:solidFill>
              <a:latin typeface="Calibri"/>
              <a:ea typeface="Calibri"/>
              <a:cs typeface="Calibri"/>
              <a:sym typeface="Calibri"/>
            </a:endParaRPr>
          </a:p>
          <a:p>
            <a:pPr marL="76200" lvl="1" indent="0" algn="l" rtl="0">
              <a:lnSpc>
                <a:spcPct val="107916"/>
              </a:lnSpc>
              <a:spcBef>
                <a:spcPts val="0"/>
              </a:spcBef>
              <a:spcAft>
                <a:spcPts val="0"/>
              </a:spcAft>
              <a:buClr>
                <a:schemeClr val="dk1"/>
              </a:buClr>
              <a:buSzPts val="2400"/>
              <a:buNone/>
            </a:pPr>
            <a:r>
              <a:rPr lang="en" sz="1800" b="1" dirty="0">
                <a:solidFill>
                  <a:schemeClr val="dk1"/>
                </a:solidFill>
                <a:latin typeface="Calibri"/>
                <a:ea typeface="Calibri"/>
                <a:cs typeface="Calibri"/>
                <a:sym typeface="Calibri"/>
              </a:rPr>
              <a:t>Social media/photography</a:t>
            </a:r>
            <a:r>
              <a:rPr lang="en" sz="1800" dirty="0">
                <a:solidFill>
                  <a:schemeClr val="dk1"/>
                </a:solidFill>
                <a:latin typeface="Calibri"/>
                <a:ea typeface="Calibri"/>
                <a:cs typeface="Calibri"/>
                <a:sym typeface="Calibri"/>
              </a:rPr>
              <a:t> – All registrations must indicate whether or not they grant consent to have their child photographed and posted on various social media platforms for the promotion of our Ministry.</a:t>
            </a:r>
            <a:endParaRPr sz="1800">
              <a:solidFill>
                <a:schemeClr val="dk1"/>
              </a:solidFill>
              <a:latin typeface="Calibri"/>
              <a:ea typeface="Calibri"/>
              <a:cs typeface="Calibri"/>
            </a:endParaRPr>
          </a:p>
          <a:p>
            <a:pPr marL="0" lvl="0" indent="0" algn="l" rtl="0">
              <a:spcBef>
                <a:spcPts val="0"/>
              </a:spcBef>
              <a:spcAft>
                <a:spcPts val="1600"/>
              </a:spcAft>
              <a:buSzPts val="1800"/>
              <a:buNone/>
            </a:pPr>
            <a:endParaRPr sz="1800" dirty="0"/>
          </a:p>
        </p:txBody>
      </p:sp>
      <p:pic>
        <p:nvPicPr>
          <p:cNvPr id="286" name="Google Shape;286;p43"/>
          <p:cNvPicPr preferRelativeResize="0"/>
          <p:nvPr/>
        </p:nvPicPr>
        <p:blipFill rotWithShape="1">
          <a:blip r:embed="rId3">
            <a:alphaModFix/>
          </a:blip>
          <a:srcRect/>
          <a:stretch/>
        </p:blipFill>
        <p:spPr>
          <a:xfrm>
            <a:off x="5634348" y="1236107"/>
            <a:ext cx="2385349" cy="1338276"/>
          </a:xfrm>
          <a:prstGeom prst="rect">
            <a:avLst/>
          </a:prstGeom>
          <a:noFill/>
          <a:ln>
            <a:noFill/>
          </a:ln>
        </p:spPr>
      </p:pic>
      <p:pic>
        <p:nvPicPr>
          <p:cNvPr id="2" name="Picture 2" descr="Logo, company name&#10;&#10;Description automatically generated">
            <a:extLst>
              <a:ext uri="{FF2B5EF4-FFF2-40B4-BE49-F238E27FC236}">
                <a16:creationId xmlns:a16="http://schemas.microsoft.com/office/drawing/2014/main" id="{82305DF2-4A1B-427B-9093-AE601F0FCAEE}"/>
              </a:ext>
            </a:extLst>
          </p:cNvPr>
          <p:cNvPicPr>
            <a:picLocks noChangeAspect="1"/>
          </p:cNvPicPr>
          <p:nvPr/>
        </p:nvPicPr>
        <p:blipFill>
          <a:blip r:embed="rId4"/>
          <a:stretch>
            <a:fillRect/>
          </a:stretch>
        </p:blipFill>
        <p:spPr>
          <a:xfrm>
            <a:off x="5553075" y="2594372"/>
            <a:ext cx="2466975" cy="184785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85">
                                            <p:txEl>
                                              <p:pRg st="0" end="0"/>
                                            </p:txEl>
                                          </p:spTgt>
                                        </p:tgtEl>
                                        <p:attrNameLst>
                                          <p:attrName>style.visibility</p:attrName>
                                        </p:attrNameLst>
                                      </p:cBhvr>
                                      <p:to>
                                        <p:strVal val="visible"/>
                                      </p:to>
                                    </p:set>
                                    <p:animEffect transition="in" filter="fade">
                                      <p:cBhvr>
                                        <p:cTn id="7" dur="1000"/>
                                        <p:tgtEl>
                                          <p:spTgt spid="28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85">
                                            <p:txEl>
                                              <p:pRg st="2" end="2"/>
                                            </p:txEl>
                                          </p:spTgt>
                                        </p:tgtEl>
                                        <p:attrNameLst>
                                          <p:attrName>style.visibility</p:attrName>
                                        </p:attrNameLst>
                                      </p:cBhvr>
                                      <p:to>
                                        <p:strVal val="visible"/>
                                      </p:to>
                                    </p:set>
                                    <p:animEffect transition="in" filter="fade">
                                      <p:cBhvr>
                                        <p:cTn id="12" dur="1000"/>
                                        <p:tgtEl>
                                          <p:spTgt spid="28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sp>
        <p:nvSpPr>
          <p:cNvPr id="292" name="Google Shape;292;p44"/>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accent1"/>
              </a:buClr>
              <a:buSzPts val="3600"/>
              <a:buFont typeface="Trebuchet MS"/>
              <a:buNone/>
            </a:pPr>
            <a:r>
              <a:rPr lang="en"/>
              <a:t>Procedures</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96"/>
        <p:cNvGrpSpPr/>
        <p:nvPr/>
      </p:nvGrpSpPr>
      <p:grpSpPr>
        <a:xfrm>
          <a:off x="0" y="0"/>
          <a:ext cx="0" cy="0"/>
          <a:chOff x="0" y="0"/>
          <a:chExt cx="0" cy="0"/>
        </a:xfrm>
      </p:grpSpPr>
      <p:sp>
        <p:nvSpPr>
          <p:cNvPr id="297" name="Google Shape;297;p4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Procedures</a:t>
            </a:r>
            <a:endParaRPr/>
          </a:p>
        </p:txBody>
      </p:sp>
      <p:sp>
        <p:nvSpPr>
          <p:cNvPr id="298" name="Google Shape;298;p45"/>
          <p:cNvSpPr txBox="1">
            <a:spLocks noGrp="1"/>
          </p:cNvSpPr>
          <p:nvPr>
            <p:ph type="body" idx="1"/>
          </p:nvPr>
        </p:nvSpPr>
        <p:spPr>
          <a:xfrm>
            <a:off x="311700" y="1152475"/>
            <a:ext cx="6852189" cy="3416400"/>
          </a:xfrm>
          <a:prstGeom prst="rect">
            <a:avLst/>
          </a:prstGeom>
          <a:noFill/>
          <a:ln>
            <a:noFill/>
          </a:ln>
        </p:spPr>
        <p:txBody>
          <a:bodyPr spcFirstLastPara="1" wrap="square" lIns="91425" tIns="91425" rIns="91425" bIns="91425" anchor="t" anchorCtr="0">
            <a:noAutofit/>
          </a:bodyPr>
          <a:lstStyle/>
          <a:p>
            <a:pPr marL="533400" lvl="1" indent="0" algn="l" rtl="0">
              <a:lnSpc>
                <a:spcPct val="107916"/>
              </a:lnSpc>
              <a:spcBef>
                <a:spcPts val="0"/>
              </a:spcBef>
              <a:spcAft>
                <a:spcPts val="0"/>
              </a:spcAft>
              <a:buClr>
                <a:schemeClr val="dk1"/>
              </a:buClr>
              <a:buSzPts val="2400"/>
              <a:buNone/>
            </a:pPr>
            <a:r>
              <a:rPr lang="en" sz="1800" b="1" dirty="0">
                <a:solidFill>
                  <a:schemeClr val="dk1"/>
                </a:solidFill>
                <a:latin typeface="Calibri"/>
                <a:ea typeface="Calibri"/>
                <a:cs typeface="Calibri"/>
                <a:sym typeface="Calibri"/>
              </a:rPr>
              <a:t>Teacher/Student Ratio –</a:t>
            </a:r>
            <a:r>
              <a:rPr lang="en" sz="1800" dirty="0">
                <a:solidFill>
                  <a:schemeClr val="dk1"/>
                </a:solidFill>
                <a:latin typeface="Calibri"/>
                <a:ea typeface="Calibri"/>
                <a:cs typeface="Calibri"/>
                <a:sym typeface="Calibri"/>
              </a:rPr>
              <a:t> These ratios are to be enforced according to how many children we have in attendance. This is the minimum.</a:t>
            </a:r>
            <a:endParaRPr lang="en-US" sz="1800">
              <a:solidFill>
                <a:schemeClr val="dk1"/>
              </a:solidFill>
              <a:latin typeface="Calibri"/>
              <a:ea typeface="Calibri"/>
              <a:cs typeface="Calibri"/>
            </a:endParaRPr>
          </a:p>
          <a:p>
            <a:pPr lvl="2" indent="-266700">
              <a:lnSpc>
                <a:spcPct val="107916"/>
              </a:lnSpc>
              <a:spcBef>
                <a:spcPts val="0"/>
              </a:spcBef>
              <a:buClr>
                <a:schemeClr val="dk1"/>
              </a:buClr>
              <a:buSzPts val="2400"/>
              <a:buFont typeface="Calibri"/>
              <a:buChar char="■"/>
            </a:pPr>
            <a:r>
              <a:rPr lang="en" sz="1800" dirty="0">
                <a:solidFill>
                  <a:schemeClr val="dk1"/>
                </a:solidFill>
                <a:latin typeface="Calibri"/>
                <a:ea typeface="Calibri"/>
                <a:cs typeface="Calibri"/>
                <a:sym typeface="Calibri"/>
              </a:rPr>
              <a:t> 1 staff to 3 infants</a:t>
            </a:r>
            <a:endParaRPr sz="1800">
              <a:solidFill>
                <a:schemeClr val="dk1"/>
              </a:solidFill>
              <a:latin typeface="Calibri"/>
              <a:ea typeface="Calibri"/>
              <a:cs typeface="Calibri"/>
            </a:endParaRPr>
          </a:p>
          <a:p>
            <a:pPr lvl="2" indent="-266700">
              <a:lnSpc>
                <a:spcPct val="107916"/>
              </a:lnSpc>
              <a:spcBef>
                <a:spcPts val="0"/>
              </a:spcBef>
              <a:buClr>
                <a:schemeClr val="dk1"/>
              </a:buClr>
              <a:buSzPts val="2400"/>
              <a:buFont typeface="Calibri"/>
              <a:buChar char="■"/>
            </a:pPr>
            <a:r>
              <a:rPr lang="en" sz="1800" dirty="0">
                <a:solidFill>
                  <a:schemeClr val="dk1"/>
                </a:solidFill>
                <a:latin typeface="Calibri"/>
                <a:ea typeface="Calibri"/>
                <a:cs typeface="Calibri"/>
                <a:sym typeface="Calibri"/>
              </a:rPr>
              <a:t> 1 staff to 4-5 toddlers or preschoolers</a:t>
            </a:r>
            <a:endParaRPr sz="1800">
              <a:solidFill>
                <a:schemeClr val="dk1"/>
              </a:solidFill>
              <a:latin typeface="Calibri"/>
              <a:ea typeface="Calibri"/>
              <a:cs typeface="Calibri"/>
            </a:endParaRPr>
          </a:p>
          <a:p>
            <a:pPr lvl="2" indent="-266700">
              <a:lnSpc>
                <a:spcPct val="107916"/>
              </a:lnSpc>
              <a:spcBef>
                <a:spcPts val="0"/>
              </a:spcBef>
              <a:buClr>
                <a:schemeClr val="dk1"/>
              </a:buClr>
              <a:buSzPts val="2400"/>
              <a:buFont typeface="Calibri"/>
              <a:buChar char="■"/>
            </a:pPr>
            <a:r>
              <a:rPr lang="en" sz="1800" dirty="0">
                <a:solidFill>
                  <a:schemeClr val="dk1"/>
                </a:solidFill>
                <a:latin typeface="Calibri"/>
                <a:ea typeface="Calibri"/>
                <a:cs typeface="Calibri"/>
                <a:sym typeface="Calibri"/>
              </a:rPr>
              <a:t> 1 staff for every 7-10 elementary-age child</a:t>
            </a:r>
            <a:endParaRPr sz="1800">
              <a:solidFill>
                <a:schemeClr val="dk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98">
                                            <p:txEl>
                                              <p:pRg st="0" end="0"/>
                                            </p:txEl>
                                          </p:spTgt>
                                        </p:tgtEl>
                                        <p:attrNameLst>
                                          <p:attrName>style.visibility</p:attrName>
                                        </p:attrNameLst>
                                      </p:cBhvr>
                                      <p:to>
                                        <p:strVal val="visible"/>
                                      </p:to>
                                    </p:set>
                                    <p:animEffect transition="in" filter="fade">
                                      <p:cBhvr>
                                        <p:cTn id="7" dur="1000"/>
                                        <p:tgtEl>
                                          <p:spTgt spid="29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98">
                                            <p:txEl>
                                              <p:pRg st="1" end="1"/>
                                            </p:txEl>
                                          </p:spTgt>
                                        </p:tgtEl>
                                        <p:attrNameLst>
                                          <p:attrName>style.visibility</p:attrName>
                                        </p:attrNameLst>
                                      </p:cBhvr>
                                      <p:to>
                                        <p:strVal val="visible"/>
                                      </p:to>
                                    </p:set>
                                    <p:animEffect transition="in" filter="fade">
                                      <p:cBhvr>
                                        <p:cTn id="12" dur="1000"/>
                                        <p:tgtEl>
                                          <p:spTgt spid="29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98">
                                            <p:txEl>
                                              <p:pRg st="2" end="2"/>
                                            </p:txEl>
                                          </p:spTgt>
                                        </p:tgtEl>
                                        <p:attrNameLst>
                                          <p:attrName>style.visibility</p:attrName>
                                        </p:attrNameLst>
                                      </p:cBhvr>
                                      <p:to>
                                        <p:strVal val="visible"/>
                                      </p:to>
                                    </p:set>
                                    <p:animEffect transition="in" filter="fade">
                                      <p:cBhvr>
                                        <p:cTn id="17" dur="1000"/>
                                        <p:tgtEl>
                                          <p:spTgt spid="29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98">
                                            <p:txEl>
                                              <p:pRg st="3" end="3"/>
                                            </p:txEl>
                                          </p:spTgt>
                                        </p:tgtEl>
                                        <p:attrNameLst>
                                          <p:attrName>style.visibility</p:attrName>
                                        </p:attrNameLst>
                                      </p:cBhvr>
                                      <p:to>
                                        <p:strVal val="visible"/>
                                      </p:to>
                                    </p:set>
                                    <p:animEffect transition="in" filter="fade">
                                      <p:cBhvr>
                                        <p:cTn id="22" dur="1000"/>
                                        <p:tgtEl>
                                          <p:spTgt spid="29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02"/>
        <p:cNvGrpSpPr/>
        <p:nvPr/>
      </p:nvGrpSpPr>
      <p:grpSpPr>
        <a:xfrm>
          <a:off x="0" y="0"/>
          <a:ext cx="0" cy="0"/>
          <a:chOff x="0" y="0"/>
          <a:chExt cx="0" cy="0"/>
        </a:xfrm>
      </p:grpSpPr>
      <p:sp>
        <p:nvSpPr>
          <p:cNvPr id="303" name="Google Shape;303;p4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Procedures</a:t>
            </a:r>
            <a:endParaRPr/>
          </a:p>
        </p:txBody>
      </p:sp>
      <p:sp>
        <p:nvSpPr>
          <p:cNvPr id="304" name="Google Shape;304;p46"/>
          <p:cNvSpPr txBox="1">
            <a:spLocks noGrp="1"/>
          </p:cNvSpPr>
          <p:nvPr>
            <p:ph type="body" idx="1"/>
          </p:nvPr>
        </p:nvSpPr>
        <p:spPr>
          <a:xfrm>
            <a:off x="311700" y="1152475"/>
            <a:ext cx="6889060" cy="3416400"/>
          </a:xfrm>
          <a:prstGeom prst="rect">
            <a:avLst/>
          </a:prstGeom>
          <a:noFill/>
          <a:ln>
            <a:noFill/>
          </a:ln>
        </p:spPr>
        <p:txBody>
          <a:bodyPr spcFirstLastPara="1" wrap="square" lIns="91425" tIns="91425" rIns="91425" bIns="91425" anchor="t" anchorCtr="0">
            <a:noAutofit/>
          </a:bodyPr>
          <a:lstStyle/>
          <a:p>
            <a:pPr marL="76200" indent="0">
              <a:lnSpc>
                <a:spcPct val="107916"/>
              </a:lnSpc>
              <a:buClr>
                <a:schemeClr val="dk1"/>
              </a:buClr>
              <a:buSzPts val="2400"/>
              <a:buNone/>
            </a:pPr>
            <a:r>
              <a:rPr lang="en" sz="1800" b="1" dirty="0">
                <a:solidFill>
                  <a:schemeClr val="dk1"/>
                </a:solidFill>
                <a:latin typeface="Calibri"/>
                <a:ea typeface="Calibri"/>
                <a:cs typeface="Calibri"/>
                <a:sym typeface="Calibri"/>
              </a:rPr>
              <a:t>2 Adult Staff –</a:t>
            </a:r>
            <a:r>
              <a:rPr lang="en" sz="1800" dirty="0">
                <a:solidFill>
                  <a:schemeClr val="dk1"/>
                </a:solidFill>
                <a:latin typeface="Calibri"/>
                <a:ea typeface="Calibri"/>
                <a:cs typeface="Calibri"/>
                <a:sym typeface="Calibri"/>
              </a:rPr>
              <a:t> All ministries are to be staffed by two unrelated leaders at all times. </a:t>
            </a:r>
            <a:endParaRPr lang="en-US" sz="1800">
              <a:solidFill>
                <a:schemeClr val="dk1"/>
              </a:solidFill>
              <a:latin typeface="Calibri"/>
              <a:ea typeface="Calibri"/>
              <a:cs typeface="Calibri"/>
            </a:endParaRPr>
          </a:p>
          <a:p>
            <a:pPr indent="-381000">
              <a:lnSpc>
                <a:spcPct val="107915"/>
              </a:lnSpc>
              <a:buClr>
                <a:schemeClr val="dk1"/>
              </a:buClr>
              <a:buSzPts val="2400"/>
              <a:buFont typeface="Calibri"/>
              <a:buChar char="●"/>
            </a:pPr>
            <a:endParaRPr lang="en" sz="1800" dirty="0">
              <a:solidFill>
                <a:schemeClr val="dk1"/>
              </a:solidFill>
              <a:latin typeface="Calibri"/>
              <a:ea typeface="Calibri"/>
              <a:cs typeface="Calibri"/>
              <a:sym typeface="Calibri"/>
            </a:endParaRPr>
          </a:p>
          <a:p>
            <a:pPr marL="76200" lvl="0" indent="0" algn="l" rtl="0">
              <a:lnSpc>
                <a:spcPct val="107916"/>
              </a:lnSpc>
              <a:spcBef>
                <a:spcPts val="0"/>
              </a:spcBef>
              <a:spcAft>
                <a:spcPts val="0"/>
              </a:spcAft>
              <a:buClr>
                <a:schemeClr val="dk1"/>
              </a:buClr>
              <a:buSzPts val="2400"/>
              <a:buNone/>
            </a:pPr>
            <a:r>
              <a:rPr lang="en" sz="1800" b="1" dirty="0">
                <a:solidFill>
                  <a:schemeClr val="dk1"/>
                </a:solidFill>
                <a:latin typeface="Calibri"/>
                <a:ea typeface="Calibri"/>
                <a:cs typeface="Calibri"/>
                <a:sym typeface="Calibri"/>
              </a:rPr>
              <a:t>Age Requirement –</a:t>
            </a:r>
            <a:r>
              <a:rPr lang="en" sz="1800" dirty="0">
                <a:solidFill>
                  <a:schemeClr val="dk1"/>
                </a:solidFill>
                <a:latin typeface="Calibri"/>
                <a:ea typeface="Calibri"/>
                <a:cs typeface="Calibri"/>
                <a:sym typeface="Calibri"/>
              </a:rPr>
              <a:t> Staff must be 17 to work alone; anyone under the age of 16 must always be with someone over the age of 16 (hence two 16 year </a:t>
            </a:r>
            <a:r>
              <a:rPr lang="en" sz="1800" err="1">
                <a:solidFill>
                  <a:schemeClr val="dk1"/>
                </a:solidFill>
                <a:latin typeface="Calibri"/>
                <a:ea typeface="Calibri"/>
                <a:cs typeface="Calibri"/>
                <a:sym typeface="Calibri"/>
              </a:rPr>
              <a:t>olds</a:t>
            </a:r>
            <a:r>
              <a:rPr lang="en" sz="1800" dirty="0">
                <a:solidFill>
                  <a:schemeClr val="dk1"/>
                </a:solidFill>
                <a:latin typeface="Calibri"/>
                <a:ea typeface="Calibri"/>
                <a:cs typeface="Calibri"/>
                <a:sym typeface="Calibri"/>
              </a:rPr>
              <a:t> cannot be the only staff of a ministry).</a:t>
            </a:r>
            <a:endParaRPr sz="1800">
              <a:solidFill>
                <a:schemeClr val="dk1"/>
              </a:solidFill>
              <a:latin typeface="Calibri"/>
              <a:ea typeface="Calibri"/>
              <a:cs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4">
                                            <p:txEl>
                                              <p:pRg st="0" end="0"/>
                                            </p:txEl>
                                          </p:spTgt>
                                        </p:tgtEl>
                                        <p:attrNameLst>
                                          <p:attrName>style.visibility</p:attrName>
                                        </p:attrNameLst>
                                      </p:cBhvr>
                                      <p:to>
                                        <p:strVal val="visible"/>
                                      </p:to>
                                    </p:set>
                                    <p:animEffect transition="in" filter="fade">
                                      <p:cBhvr>
                                        <p:cTn id="7" dur="1000"/>
                                        <p:tgtEl>
                                          <p:spTgt spid="30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04">
                                            <p:txEl>
                                              <p:pRg st="2" end="2"/>
                                            </p:txEl>
                                          </p:spTgt>
                                        </p:tgtEl>
                                        <p:attrNameLst>
                                          <p:attrName>style.visibility</p:attrName>
                                        </p:attrNameLst>
                                      </p:cBhvr>
                                      <p:to>
                                        <p:strVal val="visible"/>
                                      </p:to>
                                    </p:set>
                                    <p:animEffect transition="in" filter="fade">
                                      <p:cBhvr>
                                        <p:cTn id="12" dur="1000"/>
                                        <p:tgtEl>
                                          <p:spTgt spid="30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02"/>
        <p:cNvGrpSpPr/>
        <p:nvPr/>
      </p:nvGrpSpPr>
      <p:grpSpPr>
        <a:xfrm>
          <a:off x="0" y="0"/>
          <a:ext cx="0" cy="0"/>
          <a:chOff x="0" y="0"/>
          <a:chExt cx="0" cy="0"/>
        </a:xfrm>
      </p:grpSpPr>
      <p:sp>
        <p:nvSpPr>
          <p:cNvPr id="303" name="Google Shape;303;p4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r>
              <a:rPr lang="en" dirty="0"/>
              <a:t>Procedures – Case Study</a:t>
            </a:r>
            <a:endParaRPr dirty="0"/>
          </a:p>
        </p:txBody>
      </p:sp>
      <p:sp>
        <p:nvSpPr>
          <p:cNvPr id="304" name="Google Shape;304;p46"/>
          <p:cNvSpPr txBox="1">
            <a:spLocks noGrp="1"/>
          </p:cNvSpPr>
          <p:nvPr>
            <p:ph type="body" idx="1"/>
          </p:nvPr>
        </p:nvSpPr>
        <p:spPr>
          <a:xfrm>
            <a:off x="311700" y="1054249"/>
            <a:ext cx="4975515" cy="3978969"/>
          </a:xfrm>
          <a:prstGeom prst="rect">
            <a:avLst/>
          </a:prstGeom>
          <a:noFill/>
          <a:ln>
            <a:noFill/>
          </a:ln>
        </p:spPr>
        <p:txBody>
          <a:bodyPr spcFirstLastPara="1" wrap="square" lIns="91425" tIns="91425" rIns="91425" bIns="91425" anchor="t" anchorCtr="0">
            <a:noAutofit/>
          </a:bodyPr>
          <a:lstStyle/>
          <a:p>
            <a:pPr>
              <a:buNone/>
            </a:pPr>
            <a:r>
              <a:rPr lang="en" sz="1800" b="1" dirty="0">
                <a:latin typeface="Calibri"/>
                <a:ea typeface="Calibri"/>
                <a:cs typeface="Calibri"/>
              </a:rPr>
              <a:t>CASE STUDY 1 - </a:t>
            </a:r>
            <a:r>
              <a:rPr lang="en" sz="1800" dirty="0">
                <a:latin typeface="Calibri"/>
                <a:ea typeface="Calibri"/>
                <a:cs typeface="Calibri"/>
              </a:rPr>
              <a:t>A church offered a summer day camp program for kids from their surrounding community that included off-premises walks and trips to a nearby park. During a trip to the park, a pre-school aged child was on a swing set at the playground and was sexually assaulted and molested by a stranger who has never been apprehended or identified. The church is facing a lawsuit on behalf of the child and her parents, alleging inadequate supervision by the teen-aged camp counsellors supervising the activity. </a:t>
            </a:r>
          </a:p>
          <a:p>
            <a:pPr>
              <a:buNone/>
            </a:pPr>
            <a:endParaRPr lang="en" sz="1800" dirty="0">
              <a:latin typeface="Calibri"/>
              <a:ea typeface="Calibri"/>
              <a:cs typeface="Calibri"/>
            </a:endParaRPr>
          </a:p>
          <a:p>
            <a:pPr marL="76200" indent="0">
              <a:lnSpc>
                <a:spcPct val="107915"/>
              </a:lnSpc>
              <a:buSzPts val="2400"/>
              <a:buNone/>
            </a:pPr>
            <a:endParaRPr lang="en" sz="2400" dirty="0">
              <a:solidFill>
                <a:schemeClr val="dk1"/>
              </a:solidFill>
              <a:latin typeface="Calibri"/>
              <a:ea typeface="Calibri"/>
              <a:cs typeface="Calibri"/>
            </a:endParaRPr>
          </a:p>
        </p:txBody>
      </p:sp>
      <p:pic>
        <p:nvPicPr>
          <p:cNvPr id="2" name="Picture 2">
            <a:extLst>
              <a:ext uri="{FF2B5EF4-FFF2-40B4-BE49-F238E27FC236}">
                <a16:creationId xmlns:a16="http://schemas.microsoft.com/office/drawing/2014/main" id="{635B5937-A494-479A-AF33-7360FCA1A214}"/>
              </a:ext>
            </a:extLst>
          </p:cNvPr>
          <p:cNvPicPr>
            <a:picLocks noChangeAspect="1"/>
          </p:cNvPicPr>
          <p:nvPr/>
        </p:nvPicPr>
        <p:blipFill>
          <a:blip r:embed="rId3"/>
          <a:stretch>
            <a:fillRect/>
          </a:stretch>
        </p:blipFill>
        <p:spPr>
          <a:xfrm>
            <a:off x="5601892" y="923331"/>
            <a:ext cx="3226593" cy="2144910"/>
          </a:xfrm>
          <a:prstGeom prst="rect">
            <a:avLst/>
          </a:prstGeom>
        </p:spPr>
      </p:pic>
      <p:sp>
        <p:nvSpPr>
          <p:cNvPr id="3" name="TextBox 2">
            <a:extLst>
              <a:ext uri="{FF2B5EF4-FFF2-40B4-BE49-F238E27FC236}">
                <a16:creationId xmlns:a16="http://schemas.microsoft.com/office/drawing/2014/main" id="{DBE4FEAB-A0E1-4DE9-82A7-82BE6FE6AB44}"/>
              </a:ext>
            </a:extLst>
          </p:cNvPr>
          <p:cNvSpPr txBox="1"/>
          <p:nvPr/>
        </p:nvSpPr>
        <p:spPr>
          <a:xfrm>
            <a:off x="4941402" y="3262908"/>
            <a:ext cx="2501521" cy="161582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US" sz="1800" b="1" dirty="0">
                <a:solidFill>
                  <a:srgbClr val="3F3F3F"/>
                </a:solidFill>
                <a:latin typeface="Calibri"/>
                <a:ea typeface="Segoe UI"/>
                <a:cs typeface="Segoe UI"/>
              </a:rPr>
              <a:t>UNDERLYING ISSUE: </a:t>
            </a:r>
            <a:r>
              <a:rPr lang="en-US" sz="1800" dirty="0">
                <a:solidFill>
                  <a:srgbClr val="3F3F3F"/>
                </a:solidFill>
                <a:latin typeface="Calibri"/>
                <a:ea typeface="Segoe UI"/>
                <a:cs typeface="Segoe UI"/>
              </a:rPr>
              <a:t>Lack of sufficient and mature supervision.</a:t>
            </a:r>
            <a:endParaRPr lang="en-US" sz="1800" dirty="0">
              <a:latin typeface="Calibri"/>
              <a:ea typeface="Segoe UI"/>
              <a:cs typeface="Segoe UI"/>
            </a:endParaRPr>
          </a:p>
          <a:p>
            <a:endParaRPr lang="en-US" sz="1800" dirty="0">
              <a:solidFill>
                <a:srgbClr val="3F3F3F"/>
              </a:solidFill>
              <a:latin typeface="Calibri"/>
              <a:ea typeface="Segoe UI"/>
              <a:cs typeface="Segoe UI"/>
            </a:endParaRPr>
          </a:p>
          <a:p>
            <a:pPr rtl="0"/>
            <a:r>
              <a:rPr lang="en-US" sz="1350" dirty="0">
                <a:solidFill>
                  <a:srgbClr val="3F3F3F"/>
                </a:solidFill>
                <a:latin typeface="Calibri"/>
                <a:ea typeface="Segoe UI"/>
                <a:cs typeface="Segoe UI"/>
              </a:rPr>
              <a:t>Abuse Prevention Newsletter, 2017</a:t>
            </a:r>
            <a:endParaRPr lang="en-US" sz="1350"/>
          </a:p>
        </p:txBody>
      </p:sp>
    </p:spTree>
    <p:extLst>
      <p:ext uri="{BB962C8B-B14F-4D97-AF65-F5344CB8AC3E}">
        <p14:creationId xmlns:p14="http://schemas.microsoft.com/office/powerpoint/2010/main" val="2614928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4">
                                            <p:txEl>
                                              <p:pRg st="0" end="0"/>
                                            </p:txEl>
                                          </p:spTgt>
                                        </p:tgtEl>
                                        <p:attrNameLst>
                                          <p:attrName>style.visibility</p:attrName>
                                        </p:attrNameLst>
                                      </p:cBhvr>
                                      <p:to>
                                        <p:strVal val="visible"/>
                                      </p:to>
                                    </p:set>
                                    <p:animEffect transition="in" filter="fade">
                                      <p:cBhvr>
                                        <p:cTn id="7" dur="1000"/>
                                        <p:tgtEl>
                                          <p:spTgt spid="30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sp>
        <p:nvSpPr>
          <p:cNvPr id="309" name="Google Shape;309;p4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Procedures</a:t>
            </a:r>
            <a:endParaRPr/>
          </a:p>
        </p:txBody>
      </p:sp>
      <p:sp>
        <p:nvSpPr>
          <p:cNvPr id="310" name="Google Shape;310;p47"/>
          <p:cNvSpPr txBox="1">
            <a:spLocks noGrp="1"/>
          </p:cNvSpPr>
          <p:nvPr>
            <p:ph type="body" idx="1"/>
          </p:nvPr>
        </p:nvSpPr>
        <p:spPr>
          <a:xfrm>
            <a:off x="3356723" y="1152475"/>
            <a:ext cx="5475577" cy="3416400"/>
          </a:xfrm>
          <a:prstGeom prst="rect">
            <a:avLst/>
          </a:prstGeom>
          <a:noFill/>
          <a:ln>
            <a:noFill/>
          </a:ln>
        </p:spPr>
        <p:txBody>
          <a:bodyPr spcFirstLastPara="1" wrap="square" lIns="91425" tIns="91425" rIns="91425" bIns="91425" anchor="t" anchorCtr="0">
            <a:noAutofit/>
          </a:bodyPr>
          <a:lstStyle/>
          <a:p>
            <a:pPr marL="76200" indent="0">
              <a:lnSpc>
                <a:spcPct val="107916"/>
              </a:lnSpc>
              <a:buClr>
                <a:schemeClr val="dk1"/>
              </a:buClr>
              <a:buSzPts val="2400"/>
              <a:buNone/>
            </a:pPr>
            <a:r>
              <a:rPr lang="en" sz="1800" b="1" dirty="0">
                <a:solidFill>
                  <a:schemeClr val="dk1"/>
                </a:solidFill>
                <a:latin typeface="Calibri"/>
                <a:ea typeface="Calibri"/>
                <a:cs typeface="Calibri"/>
                <a:sym typeface="Calibri"/>
              </a:rPr>
              <a:t>Attendance </a:t>
            </a:r>
            <a:r>
              <a:rPr lang="en" sz="1800" dirty="0">
                <a:solidFill>
                  <a:schemeClr val="dk1"/>
                </a:solidFill>
                <a:latin typeface="Calibri"/>
                <a:ea typeface="Calibri"/>
                <a:cs typeface="Calibri"/>
                <a:sym typeface="Calibri"/>
              </a:rPr>
              <a:t>-  Attendance should always be taken and recorded*.  Keep in file permanently.  This is in case something is brought up in the future and we have documentation. </a:t>
            </a:r>
            <a:endParaRPr lang="en-US" sz="2400" dirty="0">
              <a:solidFill>
                <a:schemeClr val="dk1"/>
              </a:solidFill>
              <a:ea typeface="Calibri"/>
              <a:cs typeface="Calibri"/>
            </a:endParaRPr>
          </a:p>
          <a:p>
            <a:pPr marL="76200" indent="0">
              <a:lnSpc>
                <a:spcPct val="107915"/>
              </a:lnSpc>
              <a:buSzPts val="2400"/>
              <a:buNone/>
            </a:pPr>
            <a:endParaRPr lang="en" sz="2400" dirty="0">
              <a:solidFill>
                <a:schemeClr val="dk1"/>
              </a:solidFill>
              <a:latin typeface="Calibri"/>
              <a:cs typeface="Calibri"/>
            </a:endParaRPr>
          </a:p>
          <a:p>
            <a:pPr marL="76200" indent="0">
              <a:lnSpc>
                <a:spcPct val="107915"/>
              </a:lnSpc>
              <a:buClr>
                <a:schemeClr val="dk1"/>
              </a:buClr>
              <a:buSzPts val="2400"/>
              <a:buNone/>
            </a:pPr>
            <a:r>
              <a:rPr lang="en" sz="1800" i="1" dirty="0">
                <a:solidFill>
                  <a:schemeClr val="tx1"/>
                </a:solidFill>
                <a:latin typeface="Calibri"/>
                <a:cs typeface="Calibri"/>
              </a:rPr>
              <a:t>*This includes staff, kids, adult English Learning Project participants and any visitors because we need to have a record of all individuals who were present.</a:t>
            </a:r>
          </a:p>
        </p:txBody>
      </p:sp>
      <p:pic>
        <p:nvPicPr>
          <p:cNvPr id="3" name="Picture 3">
            <a:extLst>
              <a:ext uri="{FF2B5EF4-FFF2-40B4-BE49-F238E27FC236}">
                <a16:creationId xmlns:a16="http://schemas.microsoft.com/office/drawing/2014/main" id="{2D212B73-7AE1-4DE3-A52F-6207D8D7C201}"/>
              </a:ext>
            </a:extLst>
          </p:cNvPr>
          <p:cNvPicPr>
            <a:picLocks noChangeAspect="1"/>
          </p:cNvPicPr>
          <p:nvPr/>
        </p:nvPicPr>
        <p:blipFill>
          <a:blip r:embed="rId3"/>
          <a:stretch>
            <a:fillRect/>
          </a:stretch>
        </p:blipFill>
        <p:spPr>
          <a:xfrm>
            <a:off x="1119783" y="1626394"/>
            <a:ext cx="2171700" cy="2105025"/>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sp>
        <p:nvSpPr>
          <p:cNvPr id="309" name="Google Shape;309;p4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r>
              <a:rPr lang="en" dirty="0"/>
              <a:t>Procedures – Case Study</a:t>
            </a:r>
            <a:endParaRPr dirty="0"/>
          </a:p>
        </p:txBody>
      </p:sp>
      <p:sp>
        <p:nvSpPr>
          <p:cNvPr id="310" name="Google Shape;310;p47"/>
          <p:cNvSpPr txBox="1">
            <a:spLocks noGrp="1"/>
          </p:cNvSpPr>
          <p:nvPr>
            <p:ph type="body" idx="1"/>
          </p:nvPr>
        </p:nvSpPr>
        <p:spPr>
          <a:xfrm>
            <a:off x="284911" y="920303"/>
            <a:ext cx="8520600" cy="4220071"/>
          </a:xfrm>
          <a:prstGeom prst="rect">
            <a:avLst/>
          </a:prstGeom>
          <a:noFill/>
          <a:ln>
            <a:noFill/>
          </a:ln>
        </p:spPr>
        <p:txBody>
          <a:bodyPr spcFirstLastPara="1" wrap="square" lIns="91425" tIns="91425" rIns="91425" bIns="91425" anchor="t" anchorCtr="0">
            <a:noAutofit/>
          </a:bodyPr>
          <a:lstStyle/>
          <a:p>
            <a:pPr>
              <a:buNone/>
            </a:pPr>
            <a:r>
              <a:rPr lang="en" sz="1800" b="1" dirty="0">
                <a:latin typeface="Calibri"/>
                <a:cs typeface="Calibri"/>
              </a:rPr>
              <a:t>CASE STUDY 5 - </a:t>
            </a:r>
            <a:r>
              <a:rPr lang="en" sz="1800" dirty="0">
                <a:latin typeface="Calibri"/>
                <a:cs typeface="Calibri"/>
              </a:rPr>
              <a:t>A Christian campground leader was alleged to have committed sexual abuse against a pre-teen boy. The victim (now an adult) reported the incidents to police decades after the alleged abuse took place and claimed that the sexual assaults happened commencing first at the camp premises and subsequently at other locations. During the police investigation and before any formal criminal charges were laid, the alleged perpetrator died of natural causes. The alleged victim then initiated a civil liability suit against the camp and its directors for their negligence in properly screening and managing its volunteers. However the camp had kept meticulous records, and in the opinion of the court, credible attendance and documentation existed for campers and leaders over the years which clearly indicated that neither the victim nor the perpetrator were ever employed, appointed or registered during the time frame of the allegations. As a result, the case was dismissed.</a:t>
            </a:r>
          </a:p>
          <a:p>
            <a:pPr>
              <a:buNone/>
            </a:pPr>
            <a:r>
              <a:rPr lang="en" sz="1800" b="1" dirty="0">
                <a:latin typeface="Calibri"/>
                <a:cs typeface="Calibri"/>
              </a:rPr>
              <a:t>UNDERLYING ISSUE: </a:t>
            </a:r>
            <a:r>
              <a:rPr lang="en" sz="1800" dirty="0">
                <a:latin typeface="Calibri"/>
                <a:cs typeface="Calibri"/>
              </a:rPr>
              <a:t>Importance of keeping screening and other documentation on file indefinitely for children’s and youth programs and ministries.</a:t>
            </a:r>
          </a:p>
          <a:p>
            <a:pPr marL="76200" lvl="0" indent="0" algn="l">
              <a:lnSpc>
                <a:spcPct val="107915"/>
              </a:lnSpc>
              <a:spcBef>
                <a:spcPts val="0"/>
              </a:spcBef>
              <a:spcAft>
                <a:spcPts val="0"/>
              </a:spcAft>
              <a:buSzPts val="2400"/>
              <a:buNone/>
            </a:pPr>
            <a:endParaRPr lang="en" sz="1800" dirty="0">
              <a:solidFill>
                <a:schemeClr val="dk1"/>
              </a:solidFill>
              <a:latin typeface="Calibri"/>
              <a:cs typeface="Calibri"/>
            </a:endParaRPr>
          </a:p>
        </p:txBody>
      </p:sp>
    </p:spTree>
    <p:extLst>
      <p:ext uri="{BB962C8B-B14F-4D97-AF65-F5344CB8AC3E}">
        <p14:creationId xmlns:p14="http://schemas.microsoft.com/office/powerpoint/2010/main" val="27916175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sp>
        <p:nvSpPr>
          <p:cNvPr id="323" name="Google Shape;323;p4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Procedures</a:t>
            </a:r>
            <a:endParaRPr/>
          </a:p>
        </p:txBody>
      </p:sp>
      <p:sp>
        <p:nvSpPr>
          <p:cNvPr id="324" name="Google Shape;324;p49"/>
          <p:cNvSpPr txBox="1">
            <a:spLocks noGrp="1"/>
          </p:cNvSpPr>
          <p:nvPr>
            <p:ph type="body" idx="1"/>
          </p:nvPr>
        </p:nvSpPr>
        <p:spPr>
          <a:xfrm>
            <a:off x="311700" y="1354825"/>
            <a:ext cx="6490200" cy="3470100"/>
          </a:xfrm>
          <a:prstGeom prst="rect">
            <a:avLst/>
          </a:prstGeom>
          <a:noFill/>
          <a:ln>
            <a:noFill/>
          </a:ln>
        </p:spPr>
        <p:txBody>
          <a:bodyPr spcFirstLastPara="1" wrap="square" lIns="91425" tIns="91425" rIns="91425" bIns="91425" anchor="t" anchorCtr="0">
            <a:noAutofit/>
          </a:bodyPr>
          <a:lstStyle/>
          <a:p>
            <a:pPr lvl="1" indent="-355600">
              <a:lnSpc>
                <a:spcPct val="107916"/>
              </a:lnSpc>
              <a:spcBef>
                <a:spcPts val="0"/>
              </a:spcBef>
              <a:buClr>
                <a:schemeClr val="dk1"/>
              </a:buClr>
              <a:buSzPts val="2000"/>
              <a:buFont typeface="Calibri"/>
              <a:buChar char="○"/>
            </a:pPr>
            <a:r>
              <a:rPr lang="en" sz="1800" dirty="0">
                <a:solidFill>
                  <a:schemeClr val="dk1"/>
                </a:solidFill>
                <a:latin typeface="Calibri"/>
                <a:ea typeface="Calibri"/>
                <a:cs typeface="Calibri"/>
                <a:sym typeface="Calibri"/>
              </a:rPr>
              <a:t>Children are not sent to the washroom on their own, but must be accompanied by a buddy or staff member. </a:t>
            </a:r>
            <a:endParaRPr lang="en-US" sz="1800" dirty="0">
              <a:solidFill>
                <a:schemeClr val="dk1"/>
              </a:solidFill>
              <a:latin typeface="Calibri"/>
              <a:ea typeface="Calibri"/>
              <a:cs typeface="Calibri"/>
            </a:endParaRPr>
          </a:p>
          <a:p>
            <a:pPr lvl="1" indent="-355600">
              <a:lnSpc>
                <a:spcPct val="107915"/>
              </a:lnSpc>
              <a:spcBef>
                <a:spcPts val="0"/>
              </a:spcBef>
              <a:buClr>
                <a:schemeClr val="dk1"/>
              </a:buClr>
              <a:buSzPts val="2000"/>
              <a:buFont typeface="Calibri"/>
              <a:buChar char="○"/>
            </a:pPr>
            <a:endParaRPr lang="en" sz="1800" dirty="0">
              <a:solidFill>
                <a:schemeClr val="dk1"/>
              </a:solidFill>
              <a:latin typeface="Calibri"/>
              <a:ea typeface="Calibri"/>
              <a:cs typeface="Calibri"/>
              <a:sym typeface="Calibri"/>
            </a:endParaRPr>
          </a:p>
          <a:p>
            <a:pPr lvl="1" indent="-355600">
              <a:lnSpc>
                <a:spcPct val="107916"/>
              </a:lnSpc>
              <a:spcBef>
                <a:spcPts val="0"/>
              </a:spcBef>
              <a:buClr>
                <a:schemeClr val="dk1"/>
              </a:buClr>
              <a:buSzPts val="2000"/>
              <a:buFont typeface="Calibri"/>
              <a:buChar char="○"/>
            </a:pPr>
            <a:r>
              <a:rPr lang="en" sz="1800" dirty="0">
                <a:solidFill>
                  <a:schemeClr val="dk1"/>
                </a:solidFill>
                <a:latin typeface="Calibri"/>
                <a:ea typeface="Calibri"/>
                <a:cs typeface="Calibri"/>
                <a:sym typeface="Calibri"/>
              </a:rPr>
              <a:t>Since our basement bathroom is in close proximity to the kids church and ELP rooms, staff members can remain by the doors (the hall to the bathrooms) to make sure everything is in order.</a:t>
            </a:r>
            <a:endParaRPr sz="1800" dirty="0">
              <a:solidFill>
                <a:schemeClr val="dk1"/>
              </a:solidFill>
              <a:latin typeface="Calibri"/>
              <a:ea typeface="Calibri"/>
              <a:cs typeface="Calibri"/>
            </a:endParaRPr>
          </a:p>
          <a:p>
            <a:pPr marL="914400" lvl="0" indent="0" algn="l" rtl="0">
              <a:lnSpc>
                <a:spcPct val="107916"/>
              </a:lnSpc>
              <a:spcBef>
                <a:spcPts val="0"/>
              </a:spcBef>
              <a:spcAft>
                <a:spcPts val="0"/>
              </a:spcAft>
              <a:buSzPts val="1800"/>
              <a:buNone/>
            </a:pPr>
            <a:endParaRPr sz="1800" dirty="0">
              <a:solidFill>
                <a:schemeClr val="dk1"/>
              </a:solidFill>
              <a:latin typeface="Calibri"/>
              <a:ea typeface="Calibri"/>
              <a:cs typeface="Calibri"/>
            </a:endParaRPr>
          </a:p>
          <a:p>
            <a:pPr marL="0" lvl="0" indent="0" algn="l" rtl="0">
              <a:lnSpc>
                <a:spcPct val="107916"/>
              </a:lnSpc>
              <a:spcBef>
                <a:spcPts val="0"/>
              </a:spcBef>
              <a:spcAft>
                <a:spcPts val="0"/>
              </a:spcAft>
              <a:buSzPts val="1800"/>
              <a:buNone/>
            </a:pPr>
            <a:endParaRPr sz="1050" dirty="0">
              <a:solidFill>
                <a:schemeClr val="dk1"/>
              </a:solidFill>
              <a:latin typeface="Calibri"/>
              <a:ea typeface="Calibri"/>
              <a:cs typeface="Calibri"/>
            </a:endParaRPr>
          </a:p>
          <a:p>
            <a:pPr marL="0" marR="0" lvl="0" indent="0" algn="l" rtl="0">
              <a:lnSpc>
                <a:spcPct val="107916"/>
              </a:lnSpc>
              <a:spcBef>
                <a:spcPts val="0"/>
              </a:spcBef>
              <a:spcAft>
                <a:spcPts val="0"/>
              </a:spcAft>
              <a:buSzPts val="1800"/>
              <a:buNone/>
            </a:pPr>
            <a:endParaRPr sz="2000" dirty="0"/>
          </a:p>
        </p:txBody>
      </p:sp>
      <p:pic>
        <p:nvPicPr>
          <p:cNvPr id="325" name="Google Shape;325;p49"/>
          <p:cNvPicPr preferRelativeResize="0"/>
          <p:nvPr/>
        </p:nvPicPr>
        <p:blipFill rotWithShape="1">
          <a:blip r:embed="rId3">
            <a:alphaModFix/>
          </a:blip>
          <a:srcRect/>
          <a:stretch/>
        </p:blipFill>
        <p:spPr>
          <a:xfrm>
            <a:off x="7488250" y="1728361"/>
            <a:ext cx="1344050" cy="168677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24">
                                            <p:txEl>
                                              <p:pRg st="0" end="0"/>
                                            </p:txEl>
                                          </p:spTgt>
                                        </p:tgtEl>
                                        <p:attrNameLst>
                                          <p:attrName>style.visibility</p:attrName>
                                        </p:attrNameLst>
                                      </p:cBhvr>
                                      <p:to>
                                        <p:strVal val="visible"/>
                                      </p:to>
                                    </p:set>
                                    <p:animEffect transition="in" filter="fade">
                                      <p:cBhvr>
                                        <p:cTn id="7" dur="1000"/>
                                        <p:tgtEl>
                                          <p:spTgt spid="32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24">
                                            <p:txEl>
                                              <p:pRg st="2" end="2"/>
                                            </p:txEl>
                                          </p:spTgt>
                                        </p:tgtEl>
                                        <p:attrNameLst>
                                          <p:attrName>style.visibility</p:attrName>
                                        </p:attrNameLst>
                                      </p:cBhvr>
                                      <p:to>
                                        <p:strVal val="visible"/>
                                      </p:to>
                                    </p:set>
                                    <p:animEffect transition="in" filter="fade">
                                      <p:cBhvr>
                                        <p:cTn id="12" dur="1000"/>
                                        <p:tgtEl>
                                          <p:spTgt spid="3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sp>
        <p:nvSpPr>
          <p:cNvPr id="330" name="Google Shape;330;p50"/>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Procedures</a:t>
            </a:r>
            <a:endParaRPr/>
          </a:p>
        </p:txBody>
      </p:sp>
      <p:sp>
        <p:nvSpPr>
          <p:cNvPr id="331" name="Google Shape;331;p50"/>
          <p:cNvSpPr txBox="1">
            <a:spLocks noGrp="1"/>
          </p:cNvSpPr>
          <p:nvPr>
            <p:ph type="body" idx="1"/>
          </p:nvPr>
        </p:nvSpPr>
        <p:spPr>
          <a:xfrm>
            <a:off x="311700" y="1728288"/>
            <a:ext cx="6645000" cy="1686900"/>
          </a:xfrm>
          <a:prstGeom prst="rect">
            <a:avLst/>
          </a:prstGeom>
          <a:noFill/>
          <a:ln>
            <a:noFill/>
          </a:ln>
        </p:spPr>
        <p:txBody>
          <a:bodyPr spcFirstLastPara="1" wrap="square" lIns="91425" tIns="91425" rIns="91425" bIns="91425" anchor="t" anchorCtr="0">
            <a:noAutofit/>
          </a:bodyPr>
          <a:lstStyle/>
          <a:p>
            <a:pPr marL="914400" lvl="1" indent="-355600" algn="l" rtl="0">
              <a:lnSpc>
                <a:spcPct val="107916"/>
              </a:lnSpc>
              <a:spcBef>
                <a:spcPts val="0"/>
              </a:spcBef>
              <a:spcAft>
                <a:spcPts val="0"/>
              </a:spcAft>
              <a:buClr>
                <a:schemeClr val="dk1"/>
              </a:buClr>
              <a:buSzPts val="2000"/>
              <a:buFont typeface="Calibri"/>
              <a:buChar char="○"/>
            </a:pPr>
            <a:r>
              <a:rPr lang="en" sz="2000" dirty="0">
                <a:solidFill>
                  <a:schemeClr val="dk1"/>
                </a:solidFill>
                <a:latin typeface="Calibri"/>
                <a:ea typeface="Calibri"/>
                <a:cs typeface="Calibri"/>
                <a:sym typeface="Calibri"/>
              </a:rPr>
              <a:t>Staff are never to be alone with a child in the bathroom. </a:t>
            </a:r>
            <a:r>
              <a:rPr lang="en" sz="2000" i="1" dirty="0">
                <a:solidFill>
                  <a:schemeClr val="dk1"/>
                </a:solidFill>
                <a:latin typeface="Calibri"/>
                <a:ea typeface="Calibri"/>
                <a:cs typeface="Calibri"/>
                <a:sym typeface="Calibri"/>
              </a:rPr>
              <a:t>Do not enter bathroom and shut the door.</a:t>
            </a:r>
            <a:endParaRPr sz="2000" i="1" dirty="0">
              <a:solidFill>
                <a:schemeClr val="dk1"/>
              </a:solidFill>
              <a:latin typeface="Calibri"/>
              <a:ea typeface="Calibri"/>
              <a:cs typeface="Calibri"/>
              <a:sym typeface="Calibri"/>
            </a:endParaRPr>
          </a:p>
          <a:p>
            <a:pPr lvl="1" indent="-355600">
              <a:lnSpc>
                <a:spcPct val="107915"/>
              </a:lnSpc>
              <a:spcBef>
                <a:spcPts val="0"/>
              </a:spcBef>
              <a:buClr>
                <a:schemeClr val="dk1"/>
              </a:buClr>
              <a:buSzPts val="2000"/>
              <a:buFont typeface="Calibri"/>
              <a:buChar char="○"/>
            </a:pPr>
            <a:endParaRPr lang="en" sz="2000" i="1" dirty="0">
              <a:solidFill>
                <a:schemeClr val="dk1"/>
              </a:solidFill>
              <a:latin typeface="Calibri"/>
              <a:ea typeface="Calibri"/>
              <a:cs typeface="Calibri"/>
              <a:sym typeface="Calibri"/>
            </a:endParaRPr>
          </a:p>
          <a:p>
            <a:pPr marL="914400" lvl="1" indent="-355600" algn="l" rtl="0">
              <a:lnSpc>
                <a:spcPct val="107916"/>
              </a:lnSpc>
              <a:spcBef>
                <a:spcPts val="0"/>
              </a:spcBef>
              <a:spcAft>
                <a:spcPts val="0"/>
              </a:spcAft>
              <a:buClr>
                <a:schemeClr val="dk1"/>
              </a:buClr>
              <a:buSzPts val="2000"/>
              <a:buFont typeface="Calibri"/>
              <a:buChar char="○"/>
            </a:pPr>
            <a:r>
              <a:rPr lang="en" sz="2000" dirty="0">
                <a:solidFill>
                  <a:schemeClr val="dk1"/>
                </a:solidFill>
                <a:latin typeface="Calibri"/>
                <a:ea typeface="Calibri"/>
                <a:cs typeface="Calibri"/>
                <a:sym typeface="Calibri"/>
              </a:rPr>
              <a:t>Male staff are not to accompany female children to the bathroom</a:t>
            </a:r>
            <a:endParaRPr sz="2000" dirty="0">
              <a:solidFill>
                <a:schemeClr val="dk1"/>
              </a:solidFill>
            </a:endParaRPr>
          </a:p>
        </p:txBody>
      </p:sp>
      <p:pic>
        <p:nvPicPr>
          <p:cNvPr id="332" name="Google Shape;332;p50"/>
          <p:cNvPicPr preferRelativeResize="0"/>
          <p:nvPr/>
        </p:nvPicPr>
        <p:blipFill rotWithShape="1">
          <a:blip r:embed="rId3">
            <a:alphaModFix/>
          </a:blip>
          <a:srcRect/>
          <a:stretch/>
        </p:blipFill>
        <p:spPr>
          <a:xfrm>
            <a:off x="7488250" y="1728361"/>
            <a:ext cx="1344050" cy="168677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31">
                                            <p:txEl>
                                              <p:pRg st="0" end="0"/>
                                            </p:txEl>
                                          </p:spTgt>
                                        </p:tgtEl>
                                        <p:attrNameLst>
                                          <p:attrName>style.visibility</p:attrName>
                                        </p:attrNameLst>
                                      </p:cBhvr>
                                      <p:to>
                                        <p:strVal val="visible"/>
                                      </p:to>
                                    </p:set>
                                    <p:animEffect transition="in" filter="fade">
                                      <p:cBhvr>
                                        <p:cTn id="7" dur="1000"/>
                                        <p:tgtEl>
                                          <p:spTgt spid="33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31">
                                            <p:txEl>
                                              <p:pRg st="2" end="2"/>
                                            </p:txEl>
                                          </p:spTgt>
                                        </p:tgtEl>
                                        <p:attrNameLst>
                                          <p:attrName>style.visibility</p:attrName>
                                        </p:attrNameLst>
                                      </p:cBhvr>
                                      <p:to>
                                        <p:strVal val="visible"/>
                                      </p:to>
                                    </p:set>
                                    <p:animEffect transition="in" filter="fade">
                                      <p:cBhvr>
                                        <p:cTn id="12" dur="1000"/>
                                        <p:tgtEl>
                                          <p:spTgt spid="33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sp>
        <p:nvSpPr>
          <p:cNvPr id="337" name="Google Shape;337;p5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Procedures</a:t>
            </a:r>
            <a:endParaRPr/>
          </a:p>
        </p:txBody>
      </p:sp>
      <p:sp>
        <p:nvSpPr>
          <p:cNvPr id="338" name="Google Shape;338;p51"/>
          <p:cNvSpPr txBox="1">
            <a:spLocks noGrp="1"/>
          </p:cNvSpPr>
          <p:nvPr>
            <p:ph type="body" idx="1"/>
          </p:nvPr>
        </p:nvSpPr>
        <p:spPr>
          <a:xfrm>
            <a:off x="311700" y="1152475"/>
            <a:ext cx="6660000" cy="3416400"/>
          </a:xfrm>
          <a:prstGeom prst="rect">
            <a:avLst/>
          </a:prstGeom>
          <a:noFill/>
          <a:ln>
            <a:noFill/>
          </a:ln>
        </p:spPr>
        <p:txBody>
          <a:bodyPr spcFirstLastPara="1" wrap="square" lIns="91425" tIns="91425" rIns="91425" bIns="91425" anchor="t" anchorCtr="0">
            <a:noAutofit/>
          </a:bodyPr>
          <a:lstStyle/>
          <a:p>
            <a:pPr marL="914400" lvl="1" indent="-355600" algn="l" rtl="0">
              <a:lnSpc>
                <a:spcPct val="107916"/>
              </a:lnSpc>
              <a:spcBef>
                <a:spcPts val="0"/>
              </a:spcBef>
              <a:spcAft>
                <a:spcPts val="0"/>
              </a:spcAft>
              <a:buClr>
                <a:schemeClr val="dk1"/>
              </a:buClr>
              <a:buSzPts val="2000"/>
              <a:buFont typeface="Calibri"/>
              <a:buChar char="○"/>
            </a:pPr>
            <a:r>
              <a:rPr lang="en" sz="2000">
                <a:solidFill>
                  <a:schemeClr val="dk1"/>
                </a:solidFill>
                <a:latin typeface="Calibri"/>
                <a:ea typeface="Calibri"/>
                <a:cs typeface="Calibri"/>
                <a:sym typeface="Calibri"/>
              </a:rPr>
              <a:t>In the event of child needing assistance (for example, a preschool child) you may enter provided these procedures are followed:</a:t>
            </a:r>
            <a:endParaRPr sz="2000">
              <a:solidFill>
                <a:schemeClr val="dk1"/>
              </a:solidFill>
              <a:latin typeface="Calibri"/>
              <a:ea typeface="Calibri"/>
              <a:cs typeface="Calibri"/>
              <a:sym typeface="Calibri"/>
            </a:endParaRPr>
          </a:p>
          <a:p>
            <a:pPr marL="1371600" lvl="2" indent="-241300" algn="l" rtl="0">
              <a:lnSpc>
                <a:spcPct val="107916"/>
              </a:lnSpc>
              <a:spcBef>
                <a:spcPts val="0"/>
              </a:spcBef>
              <a:spcAft>
                <a:spcPts val="0"/>
              </a:spcAft>
              <a:buClr>
                <a:schemeClr val="dk1"/>
              </a:buClr>
              <a:buSzPts val="2000"/>
              <a:buFont typeface="Calibri"/>
              <a:buChar char="■"/>
            </a:pPr>
            <a:r>
              <a:rPr lang="en" sz="2000">
                <a:solidFill>
                  <a:schemeClr val="dk1"/>
                </a:solidFill>
                <a:latin typeface="Calibri"/>
                <a:ea typeface="Calibri"/>
                <a:cs typeface="Calibri"/>
                <a:sym typeface="Calibri"/>
              </a:rPr>
              <a:t>Female ministry assist both girls and boys in washroom</a:t>
            </a:r>
            <a:endParaRPr sz="2000">
              <a:solidFill>
                <a:schemeClr val="dk1"/>
              </a:solidFill>
              <a:latin typeface="Calibri"/>
              <a:ea typeface="Calibri"/>
              <a:cs typeface="Calibri"/>
              <a:sym typeface="Calibri"/>
            </a:endParaRPr>
          </a:p>
          <a:p>
            <a:pPr marL="1371600" lvl="2" indent="-241300" algn="l" rtl="0">
              <a:lnSpc>
                <a:spcPct val="107916"/>
              </a:lnSpc>
              <a:spcBef>
                <a:spcPts val="0"/>
              </a:spcBef>
              <a:spcAft>
                <a:spcPts val="0"/>
              </a:spcAft>
              <a:buClr>
                <a:schemeClr val="dk1"/>
              </a:buClr>
              <a:buSzPts val="2000"/>
              <a:buFont typeface="Calibri"/>
              <a:buChar char="■"/>
            </a:pPr>
            <a:r>
              <a:rPr lang="en" sz="2000">
                <a:solidFill>
                  <a:schemeClr val="dk1"/>
                </a:solidFill>
                <a:latin typeface="Calibri"/>
                <a:ea typeface="Calibri"/>
                <a:cs typeface="Calibri"/>
                <a:sym typeface="Calibri"/>
              </a:rPr>
              <a:t>Outside door must be propped open and the adult must stand in the doorway</a:t>
            </a:r>
            <a:endParaRPr sz="2000">
              <a:solidFill>
                <a:schemeClr val="dk1"/>
              </a:solidFill>
              <a:latin typeface="Calibri"/>
              <a:ea typeface="Calibri"/>
              <a:cs typeface="Calibri"/>
              <a:sym typeface="Calibri"/>
            </a:endParaRPr>
          </a:p>
          <a:p>
            <a:pPr marL="1371600" lvl="2" indent="-241300" algn="l" rtl="0">
              <a:lnSpc>
                <a:spcPct val="107916"/>
              </a:lnSpc>
              <a:spcBef>
                <a:spcPts val="0"/>
              </a:spcBef>
              <a:spcAft>
                <a:spcPts val="0"/>
              </a:spcAft>
              <a:buClr>
                <a:schemeClr val="dk1"/>
              </a:buClr>
              <a:buSzPts val="2000"/>
              <a:buFont typeface="Calibri"/>
              <a:buChar char="■"/>
            </a:pPr>
            <a:r>
              <a:rPr lang="en" sz="2000">
                <a:solidFill>
                  <a:schemeClr val="dk1"/>
                </a:solidFill>
                <a:latin typeface="Calibri"/>
                <a:ea typeface="Calibri"/>
                <a:cs typeface="Calibri"/>
                <a:sym typeface="Calibri"/>
              </a:rPr>
              <a:t>Take into consideration the privacy of the child.</a:t>
            </a:r>
            <a:endParaRPr sz="2000">
              <a:solidFill>
                <a:schemeClr val="dk1"/>
              </a:solidFill>
              <a:latin typeface="Calibri"/>
              <a:ea typeface="Calibri"/>
              <a:cs typeface="Calibri"/>
              <a:sym typeface="Calibri"/>
            </a:endParaRPr>
          </a:p>
          <a:p>
            <a:pPr marL="0" lvl="0" indent="0" algn="l" rtl="0">
              <a:lnSpc>
                <a:spcPct val="107916"/>
              </a:lnSpc>
              <a:spcBef>
                <a:spcPts val="0"/>
              </a:spcBef>
              <a:spcAft>
                <a:spcPts val="0"/>
              </a:spcAft>
              <a:buSzPts val="1800"/>
              <a:buNone/>
            </a:pPr>
            <a:endParaRPr sz="2000">
              <a:solidFill>
                <a:schemeClr val="dk1"/>
              </a:solidFill>
              <a:latin typeface="Calibri"/>
              <a:ea typeface="Calibri"/>
              <a:cs typeface="Calibri"/>
              <a:sym typeface="Calibri"/>
            </a:endParaRPr>
          </a:p>
        </p:txBody>
      </p:sp>
      <p:pic>
        <p:nvPicPr>
          <p:cNvPr id="339" name="Google Shape;339;p51"/>
          <p:cNvPicPr preferRelativeResize="0"/>
          <p:nvPr/>
        </p:nvPicPr>
        <p:blipFill rotWithShape="1">
          <a:blip r:embed="rId3">
            <a:alphaModFix/>
          </a:blip>
          <a:srcRect/>
          <a:stretch/>
        </p:blipFill>
        <p:spPr>
          <a:xfrm>
            <a:off x="7488250" y="1728361"/>
            <a:ext cx="1344050" cy="168677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38">
                                            <p:txEl>
                                              <p:pRg st="0" end="0"/>
                                            </p:txEl>
                                          </p:spTgt>
                                        </p:tgtEl>
                                        <p:attrNameLst>
                                          <p:attrName>style.visibility</p:attrName>
                                        </p:attrNameLst>
                                      </p:cBhvr>
                                      <p:to>
                                        <p:strVal val="visible"/>
                                      </p:to>
                                    </p:set>
                                    <p:animEffect transition="in" filter="fade">
                                      <p:cBhvr>
                                        <p:cTn id="7" dur="1000"/>
                                        <p:tgtEl>
                                          <p:spTgt spid="33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38">
                                            <p:txEl>
                                              <p:pRg st="1" end="1"/>
                                            </p:txEl>
                                          </p:spTgt>
                                        </p:tgtEl>
                                        <p:attrNameLst>
                                          <p:attrName>style.visibility</p:attrName>
                                        </p:attrNameLst>
                                      </p:cBhvr>
                                      <p:to>
                                        <p:strVal val="visible"/>
                                      </p:to>
                                    </p:set>
                                    <p:animEffect transition="in" filter="fade">
                                      <p:cBhvr>
                                        <p:cTn id="12" dur="1000"/>
                                        <p:tgtEl>
                                          <p:spTgt spid="33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38">
                                            <p:txEl>
                                              <p:pRg st="2" end="2"/>
                                            </p:txEl>
                                          </p:spTgt>
                                        </p:tgtEl>
                                        <p:attrNameLst>
                                          <p:attrName>style.visibility</p:attrName>
                                        </p:attrNameLst>
                                      </p:cBhvr>
                                      <p:to>
                                        <p:strVal val="visible"/>
                                      </p:to>
                                    </p:set>
                                    <p:animEffect transition="in" filter="fade">
                                      <p:cBhvr>
                                        <p:cTn id="17" dur="1000"/>
                                        <p:tgtEl>
                                          <p:spTgt spid="33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38">
                                            <p:txEl>
                                              <p:pRg st="3" end="3"/>
                                            </p:txEl>
                                          </p:spTgt>
                                        </p:tgtEl>
                                        <p:attrNameLst>
                                          <p:attrName>style.visibility</p:attrName>
                                        </p:attrNameLst>
                                      </p:cBhvr>
                                      <p:to>
                                        <p:strVal val="visible"/>
                                      </p:to>
                                    </p:set>
                                    <p:animEffect transition="in" filter="fade">
                                      <p:cBhvr>
                                        <p:cTn id="22" dur="1000"/>
                                        <p:tgtEl>
                                          <p:spTgt spid="33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38">
                                            <p:txEl>
                                              <p:pRg st="4" end="4"/>
                                            </p:txEl>
                                          </p:spTgt>
                                        </p:tgtEl>
                                        <p:attrNameLst>
                                          <p:attrName>style.visibility</p:attrName>
                                        </p:attrNameLst>
                                      </p:cBhvr>
                                      <p:to>
                                        <p:strVal val="visible"/>
                                      </p:to>
                                    </p:set>
                                    <p:animEffect transition="in" filter="fade">
                                      <p:cBhvr>
                                        <p:cTn id="27" dur="1000"/>
                                        <p:tgtEl>
                                          <p:spTgt spid="33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43"/>
        <p:cNvGrpSpPr/>
        <p:nvPr/>
      </p:nvGrpSpPr>
      <p:grpSpPr>
        <a:xfrm>
          <a:off x="0" y="0"/>
          <a:ext cx="0" cy="0"/>
          <a:chOff x="0" y="0"/>
          <a:chExt cx="0" cy="0"/>
        </a:xfrm>
      </p:grpSpPr>
      <p:sp>
        <p:nvSpPr>
          <p:cNvPr id="344" name="Google Shape;344;p5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Procedures</a:t>
            </a:r>
            <a:endParaRPr/>
          </a:p>
        </p:txBody>
      </p:sp>
      <p:sp>
        <p:nvSpPr>
          <p:cNvPr id="345" name="Google Shape;345;p52"/>
          <p:cNvSpPr txBox="1">
            <a:spLocks noGrp="1"/>
          </p:cNvSpPr>
          <p:nvPr>
            <p:ph type="body" idx="1"/>
          </p:nvPr>
        </p:nvSpPr>
        <p:spPr>
          <a:xfrm>
            <a:off x="3981801" y="1018530"/>
            <a:ext cx="3531455" cy="3646843"/>
          </a:xfrm>
          <a:prstGeom prst="rect">
            <a:avLst/>
          </a:prstGeom>
          <a:noFill/>
          <a:ln>
            <a:noFill/>
          </a:ln>
        </p:spPr>
        <p:txBody>
          <a:bodyPr spcFirstLastPara="1" wrap="square" lIns="91425" tIns="91425" rIns="91425" bIns="91425" anchor="t" anchorCtr="0">
            <a:noAutofit/>
          </a:bodyPr>
          <a:lstStyle/>
          <a:p>
            <a:pPr marL="76200" indent="0">
              <a:lnSpc>
                <a:spcPct val="107916"/>
              </a:lnSpc>
              <a:buClr>
                <a:schemeClr val="dk1"/>
              </a:buClr>
              <a:buSzPts val="2400"/>
              <a:buNone/>
            </a:pPr>
            <a:r>
              <a:rPr lang="en" sz="1800" b="1" dirty="0">
                <a:solidFill>
                  <a:schemeClr val="dk1"/>
                </a:solidFill>
                <a:latin typeface="Calibri"/>
                <a:ea typeface="Calibri"/>
                <a:cs typeface="Calibri"/>
                <a:sym typeface="Calibri"/>
              </a:rPr>
              <a:t>Photography  </a:t>
            </a:r>
            <a:endParaRPr lang="en-US" sz="1800" b="1" dirty="0">
              <a:solidFill>
                <a:schemeClr val="dk1"/>
              </a:solidFill>
              <a:latin typeface="Calibri"/>
              <a:ea typeface="Calibri"/>
              <a:cs typeface="Calibri"/>
            </a:endParaRPr>
          </a:p>
          <a:p>
            <a:pPr marL="914400" lvl="1" indent="-381000" algn="l" rtl="0">
              <a:lnSpc>
                <a:spcPct val="107916"/>
              </a:lnSpc>
              <a:spcBef>
                <a:spcPts val="0"/>
              </a:spcBef>
              <a:spcAft>
                <a:spcPts val="0"/>
              </a:spcAft>
              <a:buClr>
                <a:schemeClr val="dk1"/>
              </a:buClr>
              <a:buSzPts val="2400"/>
              <a:buFont typeface="Calibri"/>
              <a:buChar char="○"/>
            </a:pPr>
            <a:r>
              <a:rPr lang="en" sz="1800" dirty="0">
                <a:solidFill>
                  <a:schemeClr val="dk1"/>
                </a:solidFill>
                <a:latin typeface="Calibri"/>
                <a:ea typeface="Calibri"/>
                <a:cs typeface="Calibri"/>
                <a:sym typeface="Calibri"/>
              </a:rPr>
              <a:t>In order to include a child in a photograph, consent must have been granted on the registration form.</a:t>
            </a:r>
            <a:endParaRPr sz="1800">
              <a:solidFill>
                <a:schemeClr val="dk1"/>
              </a:solidFill>
              <a:latin typeface="Calibri"/>
              <a:ea typeface="Calibri"/>
              <a:cs typeface="Calibri"/>
            </a:endParaRPr>
          </a:p>
          <a:p>
            <a:pPr marL="914400" lvl="1" indent="-381000" algn="l" rtl="0">
              <a:lnSpc>
                <a:spcPct val="107916"/>
              </a:lnSpc>
              <a:spcBef>
                <a:spcPts val="0"/>
              </a:spcBef>
              <a:spcAft>
                <a:spcPts val="0"/>
              </a:spcAft>
              <a:buClr>
                <a:schemeClr val="dk1"/>
              </a:buClr>
              <a:buSzPts val="2400"/>
              <a:buFont typeface="Calibri"/>
              <a:buChar char="○"/>
            </a:pPr>
            <a:r>
              <a:rPr lang="en" sz="1800" dirty="0">
                <a:solidFill>
                  <a:schemeClr val="dk1"/>
                </a:solidFill>
                <a:latin typeface="Calibri"/>
                <a:ea typeface="Calibri"/>
                <a:cs typeface="Calibri"/>
                <a:sym typeface="Calibri"/>
              </a:rPr>
              <a:t>Likewise, consent to post the image on social media must also have been granted by the guardian on the registration form.</a:t>
            </a:r>
            <a:endParaRPr sz="1800">
              <a:solidFill>
                <a:schemeClr val="dk1"/>
              </a:solidFill>
              <a:latin typeface="Calibri"/>
              <a:ea typeface="Calibri"/>
              <a:cs typeface="Calibri"/>
            </a:endParaRPr>
          </a:p>
          <a:p>
            <a:pPr marL="914400" lvl="1" indent="-381000" algn="l" rtl="0">
              <a:lnSpc>
                <a:spcPct val="107916"/>
              </a:lnSpc>
              <a:spcBef>
                <a:spcPts val="0"/>
              </a:spcBef>
              <a:spcAft>
                <a:spcPts val="0"/>
              </a:spcAft>
              <a:buClr>
                <a:schemeClr val="dk1"/>
              </a:buClr>
              <a:buSzPts val="2400"/>
              <a:buFont typeface="Calibri"/>
              <a:buChar char="○"/>
            </a:pPr>
            <a:r>
              <a:rPr lang="en" sz="1800" dirty="0">
                <a:solidFill>
                  <a:schemeClr val="dk1"/>
                </a:solidFill>
                <a:latin typeface="Calibri"/>
                <a:ea typeface="Calibri"/>
                <a:cs typeface="Calibri"/>
                <a:sym typeface="Calibri"/>
              </a:rPr>
              <a:t>There is to be no individual photography of children</a:t>
            </a:r>
            <a:endParaRPr sz="1800">
              <a:solidFill>
                <a:schemeClr val="dk1"/>
              </a:solidFill>
            </a:endParaRPr>
          </a:p>
        </p:txBody>
      </p:sp>
      <p:pic>
        <p:nvPicPr>
          <p:cNvPr id="3" name="Picture 3">
            <a:extLst>
              <a:ext uri="{FF2B5EF4-FFF2-40B4-BE49-F238E27FC236}">
                <a16:creationId xmlns:a16="http://schemas.microsoft.com/office/drawing/2014/main" id="{E7A2658D-A7EB-4579-B88B-C2023CB4A96B}"/>
              </a:ext>
            </a:extLst>
          </p:cNvPr>
          <p:cNvPicPr>
            <a:picLocks noChangeAspect="1"/>
          </p:cNvPicPr>
          <p:nvPr/>
        </p:nvPicPr>
        <p:blipFill>
          <a:blip r:embed="rId3"/>
          <a:stretch>
            <a:fillRect/>
          </a:stretch>
        </p:blipFill>
        <p:spPr>
          <a:xfrm>
            <a:off x="315516" y="1155502"/>
            <a:ext cx="3708797" cy="327898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45">
                                            <p:txEl>
                                              <p:pRg st="0" end="0"/>
                                            </p:txEl>
                                          </p:spTgt>
                                        </p:tgtEl>
                                        <p:attrNameLst>
                                          <p:attrName>style.visibility</p:attrName>
                                        </p:attrNameLst>
                                      </p:cBhvr>
                                      <p:to>
                                        <p:strVal val="visible"/>
                                      </p:to>
                                    </p:set>
                                    <p:animEffect transition="in" filter="fade">
                                      <p:cBhvr>
                                        <p:cTn id="7" dur="1000"/>
                                        <p:tgtEl>
                                          <p:spTgt spid="34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45">
                                            <p:txEl>
                                              <p:pRg st="1" end="1"/>
                                            </p:txEl>
                                          </p:spTgt>
                                        </p:tgtEl>
                                        <p:attrNameLst>
                                          <p:attrName>style.visibility</p:attrName>
                                        </p:attrNameLst>
                                      </p:cBhvr>
                                      <p:to>
                                        <p:strVal val="visible"/>
                                      </p:to>
                                    </p:set>
                                    <p:animEffect transition="in" filter="fade">
                                      <p:cBhvr>
                                        <p:cTn id="12" dur="1000"/>
                                        <p:tgtEl>
                                          <p:spTgt spid="34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45">
                                            <p:txEl>
                                              <p:pRg st="2" end="2"/>
                                            </p:txEl>
                                          </p:spTgt>
                                        </p:tgtEl>
                                        <p:attrNameLst>
                                          <p:attrName>style.visibility</p:attrName>
                                        </p:attrNameLst>
                                      </p:cBhvr>
                                      <p:to>
                                        <p:strVal val="visible"/>
                                      </p:to>
                                    </p:set>
                                    <p:animEffect transition="in" filter="fade">
                                      <p:cBhvr>
                                        <p:cTn id="17" dur="1000"/>
                                        <p:tgtEl>
                                          <p:spTgt spid="34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45">
                                            <p:txEl>
                                              <p:pRg st="3" end="3"/>
                                            </p:txEl>
                                          </p:spTgt>
                                        </p:tgtEl>
                                        <p:attrNameLst>
                                          <p:attrName>style.visibility</p:attrName>
                                        </p:attrNameLst>
                                      </p:cBhvr>
                                      <p:to>
                                        <p:strVal val="visible"/>
                                      </p:to>
                                    </p:set>
                                    <p:animEffect transition="in" filter="fade">
                                      <p:cBhvr>
                                        <p:cTn id="22" dur="1000"/>
                                        <p:tgtEl>
                                          <p:spTgt spid="34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350"/>
        <p:cNvGrpSpPr/>
        <p:nvPr/>
      </p:nvGrpSpPr>
      <p:grpSpPr>
        <a:xfrm>
          <a:off x="0" y="0"/>
          <a:ext cx="0" cy="0"/>
          <a:chOff x="0" y="0"/>
          <a:chExt cx="0" cy="0"/>
        </a:xfrm>
      </p:grpSpPr>
      <p:sp>
        <p:nvSpPr>
          <p:cNvPr id="351" name="Google Shape;351;p5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Procedures</a:t>
            </a:r>
            <a:endParaRPr/>
          </a:p>
        </p:txBody>
      </p:sp>
      <p:sp>
        <p:nvSpPr>
          <p:cNvPr id="352" name="Google Shape;352;p53"/>
          <p:cNvSpPr txBox="1">
            <a:spLocks noGrp="1"/>
          </p:cNvSpPr>
          <p:nvPr>
            <p:ph type="body" idx="1"/>
          </p:nvPr>
        </p:nvSpPr>
        <p:spPr>
          <a:xfrm>
            <a:off x="311700" y="1152475"/>
            <a:ext cx="4707624" cy="3416400"/>
          </a:xfrm>
          <a:prstGeom prst="rect">
            <a:avLst/>
          </a:prstGeom>
          <a:noFill/>
          <a:ln>
            <a:noFill/>
          </a:ln>
        </p:spPr>
        <p:txBody>
          <a:bodyPr spcFirstLastPara="1" wrap="square" lIns="91425" tIns="91425" rIns="91425" bIns="91425" anchor="t" anchorCtr="0">
            <a:noAutofit/>
          </a:bodyPr>
          <a:lstStyle/>
          <a:p>
            <a:pPr marL="457200" lvl="0" indent="-381000" algn="l" rtl="0">
              <a:lnSpc>
                <a:spcPct val="107916"/>
              </a:lnSpc>
              <a:spcBef>
                <a:spcPts val="0"/>
              </a:spcBef>
              <a:spcAft>
                <a:spcPts val="0"/>
              </a:spcAft>
              <a:buClr>
                <a:schemeClr val="dk1"/>
              </a:buClr>
              <a:buSzPts val="2400"/>
              <a:buFont typeface="Calibri"/>
              <a:buChar char="●"/>
            </a:pPr>
            <a:r>
              <a:rPr lang="en" sz="1800" b="1" dirty="0">
                <a:solidFill>
                  <a:schemeClr val="dk1"/>
                </a:solidFill>
                <a:latin typeface="Calibri"/>
                <a:ea typeface="Calibri"/>
                <a:cs typeface="Calibri"/>
                <a:sym typeface="Calibri"/>
              </a:rPr>
              <a:t>Open Doors –</a:t>
            </a:r>
            <a:r>
              <a:rPr lang="en" sz="1800" dirty="0">
                <a:solidFill>
                  <a:schemeClr val="dk1"/>
                </a:solidFill>
                <a:latin typeface="Calibri"/>
                <a:ea typeface="Calibri"/>
                <a:cs typeface="Calibri"/>
                <a:sym typeface="Calibri"/>
              </a:rPr>
              <a:t> All ministries are to be open and fully transparent. Doors are to be left open or to have clear windows on them.</a:t>
            </a:r>
            <a:endParaRPr lang="en-US" sz="1800">
              <a:solidFill>
                <a:schemeClr val="dk1"/>
              </a:solidFill>
              <a:latin typeface="Calibri"/>
              <a:ea typeface="Calibri"/>
              <a:cs typeface="Calibri"/>
            </a:endParaRPr>
          </a:p>
          <a:p>
            <a:pPr marL="457200" lvl="0" indent="-381000" algn="l" rtl="0">
              <a:lnSpc>
                <a:spcPct val="107916"/>
              </a:lnSpc>
              <a:spcBef>
                <a:spcPts val="0"/>
              </a:spcBef>
              <a:spcAft>
                <a:spcPts val="0"/>
              </a:spcAft>
              <a:buClr>
                <a:schemeClr val="dk1"/>
              </a:buClr>
              <a:buSzPts val="2400"/>
              <a:buFont typeface="Calibri"/>
              <a:buChar char="●"/>
            </a:pPr>
            <a:r>
              <a:rPr lang="en" sz="1800" b="1" dirty="0">
                <a:solidFill>
                  <a:schemeClr val="dk1"/>
                </a:solidFill>
                <a:latin typeface="Calibri"/>
                <a:ea typeface="Calibri"/>
                <a:cs typeface="Calibri"/>
                <a:sym typeface="Calibri"/>
              </a:rPr>
              <a:t>Supervision - </a:t>
            </a:r>
            <a:r>
              <a:rPr lang="en" sz="1800" dirty="0">
                <a:solidFill>
                  <a:schemeClr val="dk1"/>
                </a:solidFill>
                <a:latin typeface="Calibri"/>
                <a:ea typeface="Calibri"/>
                <a:cs typeface="Calibri"/>
                <a:sym typeface="Calibri"/>
              </a:rPr>
              <a:t>All children in a given ministry are under the supervision of staff and must not leave designated areas with a few exceptions</a:t>
            </a:r>
            <a:endParaRPr sz="1800">
              <a:solidFill>
                <a:schemeClr val="dk1"/>
              </a:solidFill>
              <a:latin typeface="Calibri"/>
              <a:ea typeface="Calibri"/>
              <a:cs typeface="Calibri"/>
            </a:endParaRPr>
          </a:p>
          <a:p>
            <a:pPr marL="914400" lvl="1" indent="-381000" algn="l" rtl="0">
              <a:lnSpc>
                <a:spcPct val="107916"/>
              </a:lnSpc>
              <a:spcBef>
                <a:spcPts val="0"/>
              </a:spcBef>
              <a:spcAft>
                <a:spcPts val="0"/>
              </a:spcAft>
              <a:buClr>
                <a:schemeClr val="dk1"/>
              </a:buClr>
              <a:buSzPts val="2400"/>
              <a:buFont typeface="Calibri"/>
              <a:buChar char="○"/>
            </a:pPr>
            <a:r>
              <a:rPr lang="en" sz="1800" dirty="0">
                <a:solidFill>
                  <a:schemeClr val="dk1"/>
                </a:solidFill>
                <a:latin typeface="Calibri"/>
                <a:ea typeface="Calibri"/>
                <a:cs typeface="Calibri"/>
                <a:sym typeface="Calibri"/>
              </a:rPr>
              <a:t>Bathroom - where they are taken with a friend or a staff member</a:t>
            </a:r>
            <a:endParaRPr sz="1800">
              <a:solidFill>
                <a:schemeClr val="dk1"/>
              </a:solidFill>
              <a:latin typeface="Calibri"/>
              <a:ea typeface="Calibri"/>
              <a:cs typeface="Calibri"/>
            </a:endParaRPr>
          </a:p>
          <a:p>
            <a:pPr marL="914400" lvl="1" indent="-381000" algn="l" rtl="0">
              <a:lnSpc>
                <a:spcPct val="107916"/>
              </a:lnSpc>
              <a:spcBef>
                <a:spcPts val="0"/>
              </a:spcBef>
              <a:spcAft>
                <a:spcPts val="0"/>
              </a:spcAft>
              <a:buClr>
                <a:schemeClr val="dk1"/>
              </a:buClr>
              <a:buSzPts val="2400"/>
              <a:buFont typeface="Calibri"/>
              <a:buChar char="○"/>
            </a:pPr>
            <a:r>
              <a:rPr lang="en" sz="1800" dirty="0">
                <a:solidFill>
                  <a:schemeClr val="dk1"/>
                </a:solidFill>
                <a:latin typeface="Calibri"/>
                <a:ea typeface="Calibri"/>
                <a:cs typeface="Calibri"/>
                <a:sym typeface="Calibri"/>
              </a:rPr>
              <a:t>Guardian - where the guardian takes the child</a:t>
            </a:r>
            <a:endParaRPr sz="1800">
              <a:solidFill>
                <a:schemeClr val="dk1"/>
              </a:solidFill>
            </a:endParaRPr>
          </a:p>
        </p:txBody>
      </p:sp>
      <p:pic>
        <p:nvPicPr>
          <p:cNvPr id="2" name="Picture 2" descr="A picture containing indoor, window, building&#10;&#10;Description automatically generated">
            <a:extLst>
              <a:ext uri="{FF2B5EF4-FFF2-40B4-BE49-F238E27FC236}">
                <a16:creationId xmlns:a16="http://schemas.microsoft.com/office/drawing/2014/main" id="{A6778F33-5879-4E16-A4F4-078DB2EB7FFC}"/>
              </a:ext>
            </a:extLst>
          </p:cNvPr>
          <p:cNvPicPr>
            <a:picLocks noChangeAspect="1"/>
          </p:cNvPicPr>
          <p:nvPr/>
        </p:nvPicPr>
        <p:blipFill>
          <a:blip r:embed="rId3"/>
          <a:stretch>
            <a:fillRect/>
          </a:stretch>
        </p:blipFill>
        <p:spPr>
          <a:xfrm>
            <a:off x="5021461" y="1575198"/>
            <a:ext cx="3878460" cy="257353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52">
                                            <p:txEl>
                                              <p:pRg st="0" end="0"/>
                                            </p:txEl>
                                          </p:spTgt>
                                        </p:tgtEl>
                                        <p:attrNameLst>
                                          <p:attrName>style.visibility</p:attrName>
                                        </p:attrNameLst>
                                      </p:cBhvr>
                                      <p:to>
                                        <p:strVal val="visible"/>
                                      </p:to>
                                    </p:set>
                                    <p:animEffect transition="in" filter="fade">
                                      <p:cBhvr>
                                        <p:cTn id="7" dur="1000"/>
                                        <p:tgtEl>
                                          <p:spTgt spid="35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52">
                                            <p:txEl>
                                              <p:pRg st="1" end="1"/>
                                            </p:txEl>
                                          </p:spTgt>
                                        </p:tgtEl>
                                        <p:attrNameLst>
                                          <p:attrName>style.visibility</p:attrName>
                                        </p:attrNameLst>
                                      </p:cBhvr>
                                      <p:to>
                                        <p:strVal val="visible"/>
                                      </p:to>
                                    </p:set>
                                    <p:animEffect transition="in" filter="fade">
                                      <p:cBhvr>
                                        <p:cTn id="12" dur="1000"/>
                                        <p:tgtEl>
                                          <p:spTgt spid="35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52">
                                            <p:txEl>
                                              <p:pRg st="2" end="2"/>
                                            </p:txEl>
                                          </p:spTgt>
                                        </p:tgtEl>
                                        <p:attrNameLst>
                                          <p:attrName>style.visibility</p:attrName>
                                        </p:attrNameLst>
                                      </p:cBhvr>
                                      <p:to>
                                        <p:strVal val="visible"/>
                                      </p:to>
                                    </p:set>
                                    <p:animEffect transition="in" filter="fade">
                                      <p:cBhvr>
                                        <p:cTn id="17" dur="1000"/>
                                        <p:tgtEl>
                                          <p:spTgt spid="35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52">
                                            <p:txEl>
                                              <p:pRg st="3" end="3"/>
                                            </p:txEl>
                                          </p:spTgt>
                                        </p:tgtEl>
                                        <p:attrNameLst>
                                          <p:attrName>style.visibility</p:attrName>
                                        </p:attrNameLst>
                                      </p:cBhvr>
                                      <p:to>
                                        <p:strVal val="visible"/>
                                      </p:to>
                                    </p:set>
                                    <p:animEffect transition="in" filter="fade">
                                      <p:cBhvr>
                                        <p:cTn id="22" dur="1000"/>
                                        <p:tgtEl>
                                          <p:spTgt spid="35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p5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Procedures</a:t>
            </a:r>
            <a:endParaRPr/>
          </a:p>
        </p:txBody>
      </p:sp>
      <p:sp>
        <p:nvSpPr>
          <p:cNvPr id="358" name="Google Shape;358;p54"/>
          <p:cNvSpPr txBox="1">
            <a:spLocks noGrp="1"/>
          </p:cNvSpPr>
          <p:nvPr>
            <p:ph type="body" idx="1"/>
          </p:nvPr>
        </p:nvSpPr>
        <p:spPr>
          <a:xfrm>
            <a:off x="3704981" y="1152475"/>
            <a:ext cx="4359366" cy="3416400"/>
          </a:xfrm>
          <a:prstGeom prst="rect">
            <a:avLst/>
          </a:prstGeom>
          <a:noFill/>
          <a:ln>
            <a:noFill/>
          </a:ln>
        </p:spPr>
        <p:txBody>
          <a:bodyPr spcFirstLastPara="1" wrap="square" lIns="91425" tIns="91425" rIns="91425" bIns="91425" anchor="t" anchorCtr="0">
            <a:noAutofit/>
          </a:bodyPr>
          <a:lstStyle/>
          <a:p>
            <a:pPr indent="-381000">
              <a:lnSpc>
                <a:spcPct val="107916"/>
              </a:lnSpc>
              <a:buClr>
                <a:schemeClr val="dk1"/>
              </a:buClr>
              <a:buSzPts val="2400"/>
              <a:buFont typeface="Calibri"/>
              <a:buChar char="●"/>
            </a:pPr>
            <a:r>
              <a:rPr lang="en" sz="1800" b="1" dirty="0">
                <a:solidFill>
                  <a:schemeClr val="dk1"/>
                </a:solidFill>
                <a:latin typeface="Calibri"/>
                <a:ea typeface="Calibri"/>
                <a:cs typeface="Calibri"/>
                <a:sym typeface="Calibri"/>
              </a:rPr>
              <a:t>Bullying among peers</a:t>
            </a:r>
            <a:r>
              <a:rPr lang="en" sz="1800" dirty="0">
                <a:solidFill>
                  <a:schemeClr val="dk1"/>
                </a:solidFill>
                <a:latin typeface="Calibri"/>
                <a:ea typeface="Calibri"/>
                <a:cs typeface="Calibri"/>
                <a:sym typeface="Calibri"/>
              </a:rPr>
              <a:t> – All ministries have a ZERO TOLERANCE for bullying, which means any instances need to be brought to the attention of the leader and will be addressed accordingly</a:t>
            </a:r>
            <a:endParaRPr lang="en" sz="1800" dirty="0">
              <a:solidFill>
                <a:schemeClr val="dk1"/>
              </a:solidFill>
              <a:latin typeface="Calibri"/>
              <a:ea typeface="Calibri"/>
              <a:cs typeface="Calibri"/>
            </a:endParaRPr>
          </a:p>
          <a:p>
            <a:pPr marL="457200" lvl="0" indent="-381000" algn="l" rtl="0">
              <a:lnSpc>
                <a:spcPct val="107916"/>
              </a:lnSpc>
              <a:spcBef>
                <a:spcPts val="0"/>
              </a:spcBef>
              <a:spcAft>
                <a:spcPts val="0"/>
              </a:spcAft>
              <a:buClr>
                <a:schemeClr val="dk1"/>
              </a:buClr>
              <a:buSzPts val="2400"/>
              <a:buFont typeface="Calibri"/>
              <a:buChar char="●"/>
            </a:pPr>
            <a:r>
              <a:rPr lang="en" sz="1800" b="1" dirty="0">
                <a:solidFill>
                  <a:schemeClr val="dk1"/>
                </a:solidFill>
                <a:latin typeface="Calibri"/>
                <a:ea typeface="Calibri"/>
                <a:cs typeface="Calibri"/>
                <a:sym typeface="Calibri"/>
              </a:rPr>
              <a:t>Harassment and Discrimination</a:t>
            </a:r>
            <a:r>
              <a:rPr lang="en" sz="1800" dirty="0">
                <a:solidFill>
                  <a:schemeClr val="dk1"/>
                </a:solidFill>
                <a:latin typeface="Calibri"/>
                <a:ea typeface="Calibri"/>
                <a:cs typeface="Calibri"/>
                <a:sym typeface="Calibri"/>
              </a:rPr>
              <a:t> – All ministries have a zero tolerance for any kind of harassment or discrimination. This includes any kind of discrimination by race, gender, religion, sexuality, or denomination.</a:t>
            </a:r>
            <a:endParaRPr sz="1800">
              <a:solidFill>
                <a:schemeClr val="dk1"/>
              </a:solidFill>
            </a:endParaRPr>
          </a:p>
        </p:txBody>
      </p:sp>
      <p:pic>
        <p:nvPicPr>
          <p:cNvPr id="3" name="Picture 3">
            <a:extLst>
              <a:ext uri="{FF2B5EF4-FFF2-40B4-BE49-F238E27FC236}">
                <a16:creationId xmlns:a16="http://schemas.microsoft.com/office/drawing/2014/main" id="{9E067B07-C142-4CFF-ACB1-E33ED526DCB3}"/>
              </a:ext>
            </a:extLst>
          </p:cNvPr>
          <p:cNvPicPr>
            <a:picLocks noChangeAspect="1"/>
          </p:cNvPicPr>
          <p:nvPr/>
        </p:nvPicPr>
        <p:blipFill>
          <a:blip r:embed="rId3"/>
          <a:stretch>
            <a:fillRect/>
          </a:stretch>
        </p:blipFill>
        <p:spPr>
          <a:xfrm>
            <a:off x="978098" y="1150740"/>
            <a:ext cx="2705100" cy="361890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58">
                                            <p:txEl>
                                              <p:pRg st="0" end="0"/>
                                            </p:txEl>
                                          </p:spTgt>
                                        </p:tgtEl>
                                        <p:attrNameLst>
                                          <p:attrName>style.visibility</p:attrName>
                                        </p:attrNameLst>
                                      </p:cBhvr>
                                      <p:to>
                                        <p:strVal val="visible"/>
                                      </p:to>
                                    </p:set>
                                    <p:animEffect transition="in" filter="fade">
                                      <p:cBhvr>
                                        <p:cTn id="7" dur="1000"/>
                                        <p:tgtEl>
                                          <p:spTgt spid="35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58">
                                            <p:txEl>
                                              <p:pRg st="1" end="1"/>
                                            </p:txEl>
                                          </p:spTgt>
                                        </p:tgtEl>
                                        <p:attrNameLst>
                                          <p:attrName>style.visibility</p:attrName>
                                        </p:attrNameLst>
                                      </p:cBhvr>
                                      <p:to>
                                        <p:strVal val="visible"/>
                                      </p:to>
                                    </p:set>
                                    <p:animEffect transition="in" filter="fade">
                                      <p:cBhvr>
                                        <p:cTn id="12" dur="1000"/>
                                        <p:tgtEl>
                                          <p:spTgt spid="35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362"/>
        <p:cNvGrpSpPr/>
        <p:nvPr/>
      </p:nvGrpSpPr>
      <p:grpSpPr>
        <a:xfrm>
          <a:off x="0" y="0"/>
          <a:ext cx="0" cy="0"/>
          <a:chOff x="0" y="0"/>
          <a:chExt cx="0" cy="0"/>
        </a:xfrm>
      </p:grpSpPr>
      <p:sp>
        <p:nvSpPr>
          <p:cNvPr id="363" name="Google Shape;363;p5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Procedures - Discipline</a:t>
            </a:r>
            <a:endParaRPr/>
          </a:p>
        </p:txBody>
      </p:sp>
      <p:sp>
        <p:nvSpPr>
          <p:cNvPr id="364" name="Google Shape;364;p55"/>
          <p:cNvSpPr txBox="1">
            <a:spLocks noGrp="1"/>
          </p:cNvSpPr>
          <p:nvPr>
            <p:ph type="body" idx="1"/>
          </p:nvPr>
        </p:nvSpPr>
        <p:spPr>
          <a:xfrm>
            <a:off x="311700" y="1402506"/>
            <a:ext cx="4439733" cy="3416400"/>
          </a:xfrm>
          <a:prstGeom prst="rect">
            <a:avLst/>
          </a:prstGeom>
          <a:noFill/>
          <a:ln>
            <a:noFill/>
          </a:ln>
        </p:spPr>
        <p:txBody>
          <a:bodyPr spcFirstLastPara="1" wrap="square" lIns="91425" tIns="91425" rIns="91425" bIns="91425" anchor="t" anchorCtr="0">
            <a:noAutofit/>
          </a:bodyPr>
          <a:lstStyle/>
          <a:p>
            <a:pPr marL="76200" indent="0">
              <a:lnSpc>
                <a:spcPct val="107916"/>
              </a:lnSpc>
              <a:buClr>
                <a:schemeClr val="dk1"/>
              </a:buClr>
              <a:buSzPts val="2400"/>
              <a:buNone/>
            </a:pPr>
            <a:r>
              <a:rPr lang="en" sz="1800" b="1" dirty="0">
                <a:solidFill>
                  <a:schemeClr val="dk1"/>
                </a:solidFill>
                <a:latin typeface="Calibri"/>
                <a:ea typeface="Calibri"/>
                <a:cs typeface="Calibri"/>
                <a:sym typeface="Calibri"/>
              </a:rPr>
              <a:t>Discipline in Classroom</a:t>
            </a:r>
            <a:r>
              <a:rPr lang="en" sz="1800" dirty="0">
                <a:solidFill>
                  <a:schemeClr val="dk1"/>
                </a:solidFill>
                <a:latin typeface="Calibri"/>
                <a:ea typeface="Calibri"/>
                <a:cs typeface="Calibri"/>
                <a:sym typeface="Calibri"/>
              </a:rPr>
              <a:t>  - All staff must uphold a fair, non-discriminate, just, and respectful discipline. Do not show favoritism.</a:t>
            </a:r>
            <a:endParaRPr lang="en-US" sz="1800">
              <a:solidFill>
                <a:schemeClr val="dk1"/>
              </a:solidFill>
              <a:latin typeface="Calibri"/>
              <a:ea typeface="Calibri"/>
              <a:cs typeface="Calibri"/>
            </a:endParaRPr>
          </a:p>
          <a:p>
            <a:pPr lvl="1" indent="-381000">
              <a:lnSpc>
                <a:spcPct val="107916"/>
              </a:lnSpc>
              <a:spcBef>
                <a:spcPts val="0"/>
              </a:spcBef>
              <a:buClr>
                <a:schemeClr val="dk1"/>
              </a:buClr>
              <a:buSzPts val="2400"/>
              <a:buFont typeface="Calibri"/>
              <a:buAutoNum type="alphaLcPeriod"/>
            </a:pPr>
            <a:r>
              <a:rPr lang="en" sz="1800" dirty="0">
                <a:solidFill>
                  <a:schemeClr val="dk1"/>
                </a:solidFill>
                <a:latin typeface="Calibri"/>
                <a:ea typeface="Calibri"/>
                <a:cs typeface="Calibri"/>
                <a:sym typeface="Calibri"/>
              </a:rPr>
              <a:t>There is a ZERO TOLERANCE for any kind of physical/corporal punishment.</a:t>
            </a:r>
            <a:endParaRPr sz="1800">
              <a:solidFill>
                <a:schemeClr val="dk1"/>
              </a:solidFill>
              <a:latin typeface="Calibri"/>
              <a:ea typeface="Calibri"/>
              <a:cs typeface="Calibri"/>
            </a:endParaRPr>
          </a:p>
          <a:p>
            <a:pPr marL="0" marR="0" lvl="0" indent="0" algn="l" rtl="0">
              <a:lnSpc>
                <a:spcPct val="107916"/>
              </a:lnSpc>
              <a:spcBef>
                <a:spcPts val="0"/>
              </a:spcBef>
              <a:spcAft>
                <a:spcPts val="0"/>
              </a:spcAft>
              <a:buSzPts val="1800"/>
              <a:buNone/>
            </a:pPr>
            <a:endParaRPr sz="1800" dirty="0"/>
          </a:p>
        </p:txBody>
      </p:sp>
      <p:pic>
        <p:nvPicPr>
          <p:cNvPr id="2" name="Picture 2" descr="Logo&#10;&#10;Description automatically generated">
            <a:extLst>
              <a:ext uri="{FF2B5EF4-FFF2-40B4-BE49-F238E27FC236}">
                <a16:creationId xmlns:a16="http://schemas.microsoft.com/office/drawing/2014/main" id="{90F6682A-352E-456D-867B-85F661721FD4}"/>
              </a:ext>
            </a:extLst>
          </p:cNvPr>
          <p:cNvPicPr>
            <a:picLocks noChangeAspect="1"/>
          </p:cNvPicPr>
          <p:nvPr/>
        </p:nvPicPr>
        <p:blipFill>
          <a:blip r:embed="rId3"/>
          <a:stretch>
            <a:fillRect/>
          </a:stretch>
        </p:blipFill>
        <p:spPr>
          <a:xfrm>
            <a:off x="5022652" y="1634728"/>
            <a:ext cx="2009775" cy="226695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4">
                                            <p:txEl>
                                              <p:pRg st="0" end="0"/>
                                            </p:txEl>
                                          </p:spTgt>
                                        </p:tgtEl>
                                        <p:attrNameLst>
                                          <p:attrName>style.visibility</p:attrName>
                                        </p:attrNameLst>
                                      </p:cBhvr>
                                      <p:to>
                                        <p:strVal val="visible"/>
                                      </p:to>
                                    </p:set>
                                    <p:animEffect transition="in" filter="fade">
                                      <p:cBhvr>
                                        <p:cTn id="7" dur="1000"/>
                                        <p:tgtEl>
                                          <p:spTgt spid="36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64">
                                            <p:txEl>
                                              <p:pRg st="1" end="1"/>
                                            </p:txEl>
                                          </p:spTgt>
                                        </p:tgtEl>
                                        <p:attrNameLst>
                                          <p:attrName>style.visibility</p:attrName>
                                        </p:attrNameLst>
                                      </p:cBhvr>
                                      <p:to>
                                        <p:strVal val="visible"/>
                                      </p:to>
                                    </p:set>
                                    <p:animEffect transition="in" filter="fade">
                                      <p:cBhvr>
                                        <p:cTn id="12" dur="1000"/>
                                        <p:tgtEl>
                                          <p:spTgt spid="36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64"/>
                                        </p:tgtEl>
                                        <p:attrNameLst>
                                          <p:attrName>style.visibility</p:attrName>
                                        </p:attrNameLst>
                                      </p:cBhvr>
                                      <p:to>
                                        <p:strVal val="visible"/>
                                      </p:to>
                                    </p:set>
                                    <p:animEffect transition="in" filter="fade">
                                      <p:cBhvr>
                                        <p:cTn id="17" dur="1000"/>
                                        <p:tgtEl>
                                          <p:spTgt spid="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369"/>
        <p:cNvGrpSpPr/>
        <p:nvPr/>
      </p:nvGrpSpPr>
      <p:grpSpPr>
        <a:xfrm>
          <a:off x="0" y="0"/>
          <a:ext cx="0" cy="0"/>
          <a:chOff x="0" y="0"/>
          <a:chExt cx="0" cy="0"/>
        </a:xfrm>
      </p:grpSpPr>
      <p:sp>
        <p:nvSpPr>
          <p:cNvPr id="370" name="Google Shape;370;p5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Procedures - Discipline Cont.</a:t>
            </a:r>
            <a:endParaRPr/>
          </a:p>
        </p:txBody>
      </p:sp>
      <p:sp>
        <p:nvSpPr>
          <p:cNvPr id="371" name="Google Shape;371;p56"/>
          <p:cNvSpPr txBox="1">
            <a:spLocks noGrp="1"/>
          </p:cNvSpPr>
          <p:nvPr>
            <p:ph type="body" idx="1"/>
          </p:nvPr>
        </p:nvSpPr>
        <p:spPr>
          <a:xfrm>
            <a:off x="3169200" y="1017725"/>
            <a:ext cx="5171129" cy="3416400"/>
          </a:xfrm>
          <a:prstGeom prst="rect">
            <a:avLst/>
          </a:prstGeom>
          <a:noFill/>
          <a:ln>
            <a:noFill/>
          </a:ln>
        </p:spPr>
        <p:txBody>
          <a:bodyPr spcFirstLastPara="1" wrap="square" lIns="91425" tIns="91425" rIns="91425" bIns="91425" anchor="t" anchorCtr="0">
            <a:noAutofit/>
          </a:bodyPr>
          <a:lstStyle/>
          <a:p>
            <a:pPr marL="76200" lvl="1" indent="0">
              <a:lnSpc>
                <a:spcPct val="107916"/>
              </a:lnSpc>
              <a:spcBef>
                <a:spcPts val="0"/>
              </a:spcBef>
              <a:buClr>
                <a:schemeClr val="dk1"/>
              </a:buClr>
              <a:buSzPts val="2400"/>
              <a:buNone/>
            </a:pPr>
            <a:r>
              <a:rPr lang="en" sz="1800" dirty="0">
                <a:solidFill>
                  <a:schemeClr val="dk1"/>
                </a:solidFill>
                <a:latin typeface="Calibri"/>
                <a:ea typeface="Calibri"/>
                <a:cs typeface="Calibri"/>
                <a:sym typeface="Calibri"/>
              </a:rPr>
              <a:t>   As a guideline, please review:</a:t>
            </a:r>
            <a:endParaRPr lang="en-US" sz="1800" dirty="0">
              <a:solidFill>
                <a:schemeClr val="dk1"/>
              </a:solidFill>
              <a:latin typeface="Calibri"/>
              <a:ea typeface="Calibri"/>
              <a:cs typeface="Calibri"/>
            </a:endParaRPr>
          </a:p>
          <a:p>
            <a:pPr marL="914400" lvl="2" indent="-266700" algn="l" rtl="0">
              <a:lnSpc>
                <a:spcPct val="107916"/>
              </a:lnSpc>
              <a:spcBef>
                <a:spcPts val="0"/>
              </a:spcBef>
              <a:spcAft>
                <a:spcPts val="0"/>
              </a:spcAft>
              <a:buClr>
                <a:schemeClr val="dk1"/>
              </a:buClr>
              <a:buSzPts val="2400"/>
              <a:buFont typeface="Calibri"/>
              <a:buAutoNum type="romanLcPeriod"/>
            </a:pPr>
            <a:r>
              <a:rPr lang="en" sz="1800" dirty="0">
                <a:solidFill>
                  <a:schemeClr val="dk1"/>
                </a:solidFill>
                <a:latin typeface="Calibri"/>
                <a:ea typeface="Calibri"/>
                <a:cs typeface="Calibri"/>
                <a:sym typeface="Calibri"/>
              </a:rPr>
              <a:t>Every effort must be made to deal with problems individually, redirect to positive</a:t>
            </a:r>
            <a:endParaRPr sz="1800">
              <a:solidFill>
                <a:schemeClr val="dk1"/>
              </a:solidFill>
              <a:latin typeface="Calibri"/>
              <a:ea typeface="Calibri"/>
              <a:cs typeface="Calibri"/>
            </a:endParaRPr>
          </a:p>
          <a:p>
            <a:pPr marL="914400" lvl="2" indent="-266700">
              <a:lnSpc>
                <a:spcPct val="107916"/>
              </a:lnSpc>
              <a:spcBef>
                <a:spcPts val="0"/>
              </a:spcBef>
              <a:buClr>
                <a:schemeClr val="dk1"/>
              </a:buClr>
              <a:buSzPts val="2400"/>
              <a:buFont typeface="Calibri"/>
              <a:buAutoNum type="romanLcPeriod"/>
            </a:pPr>
            <a:r>
              <a:rPr lang="en" sz="1800" dirty="0">
                <a:solidFill>
                  <a:schemeClr val="dk1"/>
                </a:solidFill>
                <a:latin typeface="Calibri"/>
                <a:ea typeface="Calibri"/>
                <a:cs typeface="Calibri"/>
                <a:sym typeface="Calibri"/>
              </a:rPr>
              <a:t>Explain why the </a:t>
            </a:r>
            <a:r>
              <a:rPr lang="en" sz="1800" dirty="0" err="1">
                <a:solidFill>
                  <a:schemeClr val="dk1"/>
                </a:solidFill>
                <a:latin typeface="Calibri"/>
                <a:ea typeface="Calibri"/>
                <a:cs typeface="Calibri"/>
                <a:sym typeface="Calibri"/>
              </a:rPr>
              <a:t>behaviour</a:t>
            </a:r>
            <a:r>
              <a:rPr lang="en" sz="1800" dirty="0">
                <a:solidFill>
                  <a:schemeClr val="dk1"/>
                </a:solidFill>
                <a:latin typeface="Calibri"/>
                <a:ea typeface="Calibri"/>
                <a:cs typeface="Calibri"/>
                <a:sym typeface="Calibri"/>
              </a:rPr>
              <a:t> is unacceptable and instruct how to do it correctly, offer better choices.  </a:t>
            </a:r>
            <a:endParaRPr sz="1800">
              <a:solidFill>
                <a:schemeClr val="dk1"/>
              </a:solidFill>
              <a:latin typeface="Calibri"/>
              <a:ea typeface="Calibri"/>
              <a:cs typeface="Calibri"/>
            </a:endParaRPr>
          </a:p>
          <a:p>
            <a:pPr marL="914400" lvl="2" indent="-266700">
              <a:lnSpc>
                <a:spcPct val="107916"/>
              </a:lnSpc>
              <a:spcBef>
                <a:spcPts val="0"/>
              </a:spcBef>
              <a:buClr>
                <a:schemeClr val="dk1"/>
              </a:buClr>
              <a:buSzPts val="2400"/>
              <a:buFont typeface="Calibri"/>
              <a:buAutoNum type="romanLcPeriod"/>
            </a:pPr>
            <a:r>
              <a:rPr lang="en" sz="1800" dirty="0">
                <a:solidFill>
                  <a:schemeClr val="dk1"/>
                </a:solidFill>
                <a:latin typeface="Calibri"/>
                <a:ea typeface="Calibri"/>
                <a:cs typeface="Calibri"/>
              </a:rPr>
              <a:t>You may offer to take a break with the child in view of all the volunteers but away from the group</a:t>
            </a:r>
          </a:p>
          <a:p>
            <a:pPr marL="914400" lvl="2" indent="-266700">
              <a:lnSpc>
                <a:spcPct val="107916"/>
              </a:lnSpc>
              <a:spcBef>
                <a:spcPts val="0"/>
              </a:spcBef>
              <a:buClr>
                <a:schemeClr val="dk1"/>
              </a:buClr>
              <a:buSzPts val="2400"/>
              <a:buFont typeface="Calibri"/>
              <a:buAutoNum type="romanLcPeriod"/>
            </a:pPr>
            <a:r>
              <a:rPr lang="en" sz="1800" dirty="0">
                <a:solidFill>
                  <a:schemeClr val="dk1"/>
                </a:solidFill>
                <a:latin typeface="Calibri"/>
                <a:ea typeface="Calibri"/>
                <a:cs typeface="Calibri"/>
                <a:sym typeface="Calibri"/>
              </a:rPr>
              <a:t>If all else fails, return the student to parent.  You must complete an incident report.</a:t>
            </a:r>
            <a:endParaRPr sz="1800" dirty="0">
              <a:solidFill>
                <a:schemeClr val="dk1"/>
              </a:solidFill>
            </a:endParaRPr>
          </a:p>
          <a:p>
            <a:pPr marL="457200" marR="0" lvl="0" indent="0" algn="l" rtl="0">
              <a:lnSpc>
                <a:spcPct val="107916"/>
              </a:lnSpc>
              <a:spcBef>
                <a:spcPts val="0"/>
              </a:spcBef>
              <a:spcAft>
                <a:spcPts val="0"/>
              </a:spcAft>
              <a:buSzPts val="1800"/>
              <a:buNone/>
            </a:pPr>
            <a:endParaRPr sz="1800" dirty="0"/>
          </a:p>
        </p:txBody>
      </p:sp>
      <p:pic>
        <p:nvPicPr>
          <p:cNvPr id="5" name="Picture 5" descr="Text, whiteboard&#10;&#10;Description automatically generated">
            <a:extLst>
              <a:ext uri="{FF2B5EF4-FFF2-40B4-BE49-F238E27FC236}">
                <a16:creationId xmlns:a16="http://schemas.microsoft.com/office/drawing/2014/main" id="{F7B940D2-FD7D-44F2-91E8-DE3D0CD41F76}"/>
              </a:ext>
            </a:extLst>
          </p:cNvPr>
          <p:cNvPicPr>
            <a:picLocks noChangeAspect="1"/>
          </p:cNvPicPr>
          <p:nvPr/>
        </p:nvPicPr>
        <p:blipFill>
          <a:blip r:embed="rId3"/>
          <a:stretch>
            <a:fillRect/>
          </a:stretch>
        </p:blipFill>
        <p:spPr>
          <a:xfrm>
            <a:off x="610791" y="1320854"/>
            <a:ext cx="2743200" cy="33769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71">
                                            <p:txEl>
                                              <p:pRg st="0" end="0"/>
                                            </p:txEl>
                                          </p:spTgt>
                                        </p:tgtEl>
                                        <p:attrNameLst>
                                          <p:attrName>style.visibility</p:attrName>
                                        </p:attrNameLst>
                                      </p:cBhvr>
                                      <p:to>
                                        <p:strVal val="visible"/>
                                      </p:to>
                                    </p:set>
                                    <p:animEffect transition="in" filter="fade">
                                      <p:cBhvr>
                                        <p:cTn id="7" dur="1000"/>
                                        <p:tgtEl>
                                          <p:spTgt spid="37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71">
                                            <p:txEl>
                                              <p:pRg st="1" end="1"/>
                                            </p:txEl>
                                          </p:spTgt>
                                        </p:tgtEl>
                                        <p:attrNameLst>
                                          <p:attrName>style.visibility</p:attrName>
                                        </p:attrNameLst>
                                      </p:cBhvr>
                                      <p:to>
                                        <p:strVal val="visible"/>
                                      </p:to>
                                    </p:set>
                                    <p:animEffect transition="in" filter="fade">
                                      <p:cBhvr>
                                        <p:cTn id="12" dur="1000"/>
                                        <p:tgtEl>
                                          <p:spTgt spid="37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71">
                                            <p:txEl>
                                              <p:pRg st="2" end="2"/>
                                            </p:txEl>
                                          </p:spTgt>
                                        </p:tgtEl>
                                        <p:attrNameLst>
                                          <p:attrName>style.visibility</p:attrName>
                                        </p:attrNameLst>
                                      </p:cBhvr>
                                      <p:to>
                                        <p:strVal val="visible"/>
                                      </p:to>
                                    </p:set>
                                    <p:animEffect transition="in" filter="fade">
                                      <p:cBhvr>
                                        <p:cTn id="17" dur="1000"/>
                                        <p:tgtEl>
                                          <p:spTgt spid="37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71">
                                            <p:txEl>
                                              <p:pRg st="3" end="3"/>
                                            </p:txEl>
                                          </p:spTgt>
                                        </p:tgtEl>
                                        <p:attrNameLst>
                                          <p:attrName>style.visibility</p:attrName>
                                        </p:attrNameLst>
                                      </p:cBhvr>
                                      <p:to>
                                        <p:strVal val="visible"/>
                                      </p:to>
                                    </p:set>
                                    <p:animEffect transition="in" filter="fade">
                                      <p:cBhvr>
                                        <p:cTn id="22" dur="1000"/>
                                        <p:tgtEl>
                                          <p:spTgt spid="37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71">
                                            <p:txEl>
                                              <p:pRg st="4" end="4"/>
                                            </p:txEl>
                                          </p:spTgt>
                                        </p:tgtEl>
                                        <p:attrNameLst>
                                          <p:attrName>style.visibility</p:attrName>
                                        </p:attrNameLst>
                                      </p:cBhvr>
                                      <p:to>
                                        <p:strVal val="visible"/>
                                      </p:to>
                                    </p:set>
                                    <p:animEffect transition="in" filter="fade">
                                      <p:cBhvr>
                                        <p:cTn id="27" dur="1000"/>
                                        <p:tgtEl>
                                          <p:spTgt spid="37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375"/>
        <p:cNvGrpSpPr/>
        <p:nvPr/>
      </p:nvGrpSpPr>
      <p:grpSpPr>
        <a:xfrm>
          <a:off x="0" y="0"/>
          <a:ext cx="0" cy="0"/>
          <a:chOff x="0" y="0"/>
          <a:chExt cx="0" cy="0"/>
        </a:xfrm>
      </p:grpSpPr>
      <p:sp>
        <p:nvSpPr>
          <p:cNvPr id="376" name="Google Shape;376;p5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Procedures</a:t>
            </a:r>
            <a:endParaRPr/>
          </a:p>
        </p:txBody>
      </p:sp>
      <p:sp>
        <p:nvSpPr>
          <p:cNvPr id="377" name="Google Shape;377;p57"/>
          <p:cNvSpPr txBox="1">
            <a:spLocks noGrp="1"/>
          </p:cNvSpPr>
          <p:nvPr>
            <p:ph type="body" idx="1"/>
          </p:nvPr>
        </p:nvSpPr>
        <p:spPr>
          <a:xfrm>
            <a:off x="284911" y="964951"/>
            <a:ext cx="4859428" cy="4005759"/>
          </a:xfrm>
          <a:prstGeom prst="rect">
            <a:avLst/>
          </a:prstGeom>
          <a:noFill/>
          <a:ln>
            <a:noFill/>
          </a:ln>
        </p:spPr>
        <p:txBody>
          <a:bodyPr spcFirstLastPara="1" wrap="square" lIns="91425" tIns="91425" rIns="91425" bIns="91425" anchor="t" anchorCtr="0">
            <a:noAutofit/>
          </a:bodyPr>
          <a:lstStyle/>
          <a:p>
            <a:pPr marL="76200" indent="0">
              <a:lnSpc>
                <a:spcPct val="107916"/>
              </a:lnSpc>
              <a:buClr>
                <a:schemeClr val="dk1"/>
              </a:buClr>
              <a:buSzPts val="2400"/>
              <a:buNone/>
            </a:pPr>
            <a:r>
              <a:rPr lang="en" sz="1800" b="1" dirty="0">
                <a:solidFill>
                  <a:schemeClr val="dk1"/>
                </a:solidFill>
                <a:latin typeface="Calibri"/>
                <a:ea typeface="Calibri"/>
                <a:cs typeface="Calibri"/>
                <a:sym typeface="Calibri"/>
              </a:rPr>
              <a:t>Proper Display of Affection </a:t>
            </a:r>
            <a:r>
              <a:rPr lang="en" sz="1800" dirty="0">
                <a:solidFill>
                  <a:schemeClr val="dk1"/>
                </a:solidFill>
                <a:latin typeface="Calibri"/>
                <a:ea typeface="Calibri"/>
                <a:cs typeface="Calibri"/>
                <a:sym typeface="Calibri"/>
              </a:rPr>
              <a:t>– All staff are to uphold proper displays of affection, with child's consent. </a:t>
            </a:r>
            <a:endParaRPr lang="en-US" sz="1800" dirty="0">
              <a:solidFill>
                <a:schemeClr val="dk1"/>
              </a:solidFill>
              <a:latin typeface="Calibri"/>
              <a:ea typeface="Calibri"/>
              <a:cs typeface="Calibri"/>
            </a:endParaRPr>
          </a:p>
          <a:p>
            <a:pPr marL="914400" lvl="1" indent="-381000" algn="l" rtl="0">
              <a:lnSpc>
                <a:spcPct val="107916"/>
              </a:lnSpc>
              <a:spcBef>
                <a:spcPts val="0"/>
              </a:spcBef>
              <a:spcAft>
                <a:spcPts val="0"/>
              </a:spcAft>
              <a:buClr>
                <a:schemeClr val="dk1"/>
              </a:buClr>
              <a:buSzPts val="2400"/>
              <a:buFont typeface="Calibri"/>
              <a:buChar char="○"/>
            </a:pPr>
            <a:r>
              <a:rPr lang="en" sz="1800" dirty="0">
                <a:solidFill>
                  <a:schemeClr val="dk1"/>
                </a:solidFill>
                <a:latin typeface="Calibri"/>
                <a:ea typeface="Calibri"/>
                <a:cs typeface="Calibri"/>
                <a:sym typeface="Calibri"/>
              </a:rPr>
              <a:t>All touches have to be in view of others.</a:t>
            </a:r>
            <a:endParaRPr sz="1800">
              <a:solidFill>
                <a:schemeClr val="dk1"/>
              </a:solidFill>
              <a:latin typeface="Calibri"/>
              <a:ea typeface="Calibri"/>
              <a:cs typeface="Calibri"/>
            </a:endParaRPr>
          </a:p>
          <a:p>
            <a:pPr lvl="1" indent="-381000">
              <a:lnSpc>
                <a:spcPct val="107916"/>
              </a:lnSpc>
              <a:spcBef>
                <a:spcPts val="0"/>
              </a:spcBef>
              <a:buClr>
                <a:schemeClr val="dk1"/>
              </a:buClr>
              <a:buSzPts val="2400"/>
              <a:buFont typeface="Calibri"/>
              <a:buChar char="○"/>
            </a:pPr>
            <a:r>
              <a:rPr lang="en" sz="1800" dirty="0">
                <a:solidFill>
                  <a:schemeClr val="dk1"/>
                </a:solidFill>
                <a:latin typeface="Calibri"/>
                <a:ea typeface="Calibri"/>
                <a:cs typeface="Calibri"/>
                <a:sym typeface="Calibri"/>
              </a:rPr>
              <a:t> You can hold a hand, gently hold a child’s shoulder or hand, put your arm around them. </a:t>
            </a:r>
            <a:endParaRPr sz="1800">
              <a:solidFill>
                <a:schemeClr val="dk1"/>
              </a:solidFill>
              <a:latin typeface="Calibri"/>
              <a:ea typeface="Calibri"/>
              <a:cs typeface="Calibri"/>
            </a:endParaRPr>
          </a:p>
          <a:p>
            <a:pPr lvl="1" indent="-381000">
              <a:lnSpc>
                <a:spcPct val="107916"/>
              </a:lnSpc>
              <a:spcBef>
                <a:spcPts val="0"/>
              </a:spcBef>
              <a:buClr>
                <a:schemeClr val="dk1"/>
              </a:buClr>
              <a:buSzPts val="2400"/>
              <a:buFont typeface="Calibri"/>
              <a:buChar char="○"/>
            </a:pPr>
            <a:r>
              <a:rPr lang="en" sz="1800" dirty="0">
                <a:solidFill>
                  <a:schemeClr val="dk1"/>
                </a:solidFill>
                <a:latin typeface="Calibri"/>
                <a:ea typeface="Calibri"/>
                <a:cs typeface="Calibri"/>
                <a:sym typeface="Calibri"/>
              </a:rPr>
              <a:t> No, extended hugging, tickling</a:t>
            </a:r>
            <a:r>
              <a:rPr lang="en-CA" sz="1800" dirty="0">
                <a:solidFill>
                  <a:schemeClr val="dk1"/>
                </a:solidFill>
                <a:latin typeface="Calibri"/>
                <a:ea typeface="Calibri"/>
                <a:cs typeface="Calibri"/>
                <a:sym typeface="Calibri"/>
              </a:rPr>
              <a:t>, sitting child in lap, piggy backs</a:t>
            </a:r>
            <a:r>
              <a:rPr lang="en" sz="1800" dirty="0">
                <a:solidFill>
                  <a:schemeClr val="dk1"/>
                </a:solidFill>
                <a:latin typeface="Calibri"/>
                <a:ea typeface="Calibri"/>
                <a:cs typeface="Calibri"/>
                <a:sym typeface="Calibri"/>
              </a:rPr>
              <a:t> etc.  Any unwanted touch by the child is prohibited.</a:t>
            </a:r>
            <a:endParaRPr sz="1800">
              <a:solidFill>
                <a:schemeClr val="dk1"/>
              </a:solidFill>
              <a:latin typeface="Calibri"/>
              <a:ea typeface="Calibri"/>
              <a:cs typeface="Calibri"/>
            </a:endParaRPr>
          </a:p>
          <a:p>
            <a:pPr marL="76200" lvl="0" indent="0" algn="l" rtl="0">
              <a:lnSpc>
                <a:spcPct val="107916"/>
              </a:lnSpc>
              <a:spcBef>
                <a:spcPts val="0"/>
              </a:spcBef>
              <a:spcAft>
                <a:spcPts val="0"/>
              </a:spcAft>
              <a:buClr>
                <a:schemeClr val="dk1"/>
              </a:buClr>
              <a:buSzPts val="2400"/>
              <a:buNone/>
            </a:pPr>
            <a:r>
              <a:rPr lang="en" sz="1800" b="1" dirty="0">
                <a:solidFill>
                  <a:schemeClr val="dk1"/>
                </a:solidFill>
                <a:latin typeface="Calibri"/>
                <a:ea typeface="Calibri"/>
                <a:cs typeface="Calibri"/>
                <a:sym typeface="Calibri"/>
              </a:rPr>
              <a:t>Proper Display of Affection (Children) </a:t>
            </a:r>
            <a:r>
              <a:rPr lang="en" sz="1800" dirty="0">
                <a:solidFill>
                  <a:schemeClr val="dk1"/>
                </a:solidFill>
                <a:latin typeface="Calibri"/>
                <a:ea typeface="Calibri"/>
                <a:cs typeface="Calibri"/>
                <a:sym typeface="Calibri"/>
              </a:rPr>
              <a:t>- All children are to keep their </a:t>
            </a:r>
            <a:r>
              <a:rPr lang="en-CA" sz="1800" dirty="0">
                <a:solidFill>
                  <a:schemeClr val="dk1"/>
                </a:solidFill>
                <a:latin typeface="Calibri"/>
                <a:ea typeface="Calibri"/>
                <a:cs typeface="Calibri"/>
                <a:sym typeface="Calibri"/>
              </a:rPr>
              <a:t>bodies</a:t>
            </a:r>
            <a:r>
              <a:rPr lang="en" sz="1800" dirty="0">
                <a:solidFill>
                  <a:schemeClr val="dk1"/>
                </a:solidFill>
                <a:latin typeface="Calibri"/>
                <a:ea typeface="Calibri"/>
                <a:cs typeface="Calibri"/>
                <a:sym typeface="Calibri"/>
              </a:rPr>
              <a:t> to themselves.</a:t>
            </a:r>
            <a:endParaRPr sz="1800">
              <a:solidFill>
                <a:schemeClr val="dk1"/>
              </a:solidFill>
            </a:endParaRPr>
          </a:p>
        </p:txBody>
      </p:sp>
      <p:pic>
        <p:nvPicPr>
          <p:cNvPr id="2" name="Picture 2" descr="A picture containing outdoor, person&#10;&#10;Description automatically generated">
            <a:extLst>
              <a:ext uri="{FF2B5EF4-FFF2-40B4-BE49-F238E27FC236}">
                <a16:creationId xmlns:a16="http://schemas.microsoft.com/office/drawing/2014/main" id="{2CA21CE0-148D-4CB2-BA5C-FFA0C2C44A6A}"/>
              </a:ext>
            </a:extLst>
          </p:cNvPr>
          <p:cNvPicPr>
            <a:picLocks noChangeAspect="1"/>
          </p:cNvPicPr>
          <p:nvPr/>
        </p:nvPicPr>
        <p:blipFill>
          <a:blip r:embed="rId3"/>
          <a:stretch>
            <a:fillRect/>
          </a:stretch>
        </p:blipFill>
        <p:spPr>
          <a:xfrm>
            <a:off x="5057180" y="1637706"/>
            <a:ext cx="3664148" cy="243959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77">
                                            <p:txEl>
                                              <p:pRg st="0" end="0"/>
                                            </p:txEl>
                                          </p:spTgt>
                                        </p:tgtEl>
                                        <p:attrNameLst>
                                          <p:attrName>style.visibility</p:attrName>
                                        </p:attrNameLst>
                                      </p:cBhvr>
                                      <p:to>
                                        <p:strVal val="visible"/>
                                      </p:to>
                                    </p:set>
                                    <p:animEffect transition="in" filter="fade">
                                      <p:cBhvr>
                                        <p:cTn id="7" dur="1000"/>
                                        <p:tgtEl>
                                          <p:spTgt spid="37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77">
                                            <p:txEl>
                                              <p:pRg st="1" end="1"/>
                                            </p:txEl>
                                          </p:spTgt>
                                        </p:tgtEl>
                                        <p:attrNameLst>
                                          <p:attrName>style.visibility</p:attrName>
                                        </p:attrNameLst>
                                      </p:cBhvr>
                                      <p:to>
                                        <p:strVal val="visible"/>
                                      </p:to>
                                    </p:set>
                                    <p:animEffect transition="in" filter="fade">
                                      <p:cBhvr>
                                        <p:cTn id="12" dur="1000"/>
                                        <p:tgtEl>
                                          <p:spTgt spid="37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77">
                                            <p:txEl>
                                              <p:pRg st="2" end="2"/>
                                            </p:txEl>
                                          </p:spTgt>
                                        </p:tgtEl>
                                        <p:attrNameLst>
                                          <p:attrName>style.visibility</p:attrName>
                                        </p:attrNameLst>
                                      </p:cBhvr>
                                      <p:to>
                                        <p:strVal val="visible"/>
                                      </p:to>
                                    </p:set>
                                    <p:animEffect transition="in" filter="fade">
                                      <p:cBhvr>
                                        <p:cTn id="17" dur="1000"/>
                                        <p:tgtEl>
                                          <p:spTgt spid="37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77">
                                            <p:txEl>
                                              <p:pRg st="3" end="3"/>
                                            </p:txEl>
                                          </p:spTgt>
                                        </p:tgtEl>
                                        <p:attrNameLst>
                                          <p:attrName>style.visibility</p:attrName>
                                        </p:attrNameLst>
                                      </p:cBhvr>
                                      <p:to>
                                        <p:strVal val="visible"/>
                                      </p:to>
                                    </p:set>
                                    <p:animEffect transition="in" filter="fade">
                                      <p:cBhvr>
                                        <p:cTn id="22" dur="1000"/>
                                        <p:tgtEl>
                                          <p:spTgt spid="37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77">
                                            <p:txEl>
                                              <p:pRg st="4" end="4"/>
                                            </p:txEl>
                                          </p:spTgt>
                                        </p:tgtEl>
                                        <p:attrNameLst>
                                          <p:attrName>style.visibility</p:attrName>
                                        </p:attrNameLst>
                                      </p:cBhvr>
                                      <p:to>
                                        <p:strVal val="visible"/>
                                      </p:to>
                                    </p:set>
                                    <p:animEffect transition="in" filter="fade">
                                      <p:cBhvr>
                                        <p:cTn id="27" dur="1000"/>
                                        <p:tgtEl>
                                          <p:spTgt spid="37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381"/>
        <p:cNvGrpSpPr/>
        <p:nvPr/>
      </p:nvGrpSpPr>
      <p:grpSpPr>
        <a:xfrm>
          <a:off x="0" y="0"/>
          <a:ext cx="0" cy="0"/>
          <a:chOff x="0" y="0"/>
          <a:chExt cx="0" cy="0"/>
        </a:xfrm>
      </p:grpSpPr>
      <p:sp>
        <p:nvSpPr>
          <p:cNvPr id="382" name="Google Shape;382;p58"/>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a:t>Procedures</a:t>
            </a:r>
            <a:endParaRPr/>
          </a:p>
          <a:p>
            <a:pPr marL="0" lvl="0" indent="0" algn="l" rtl="0">
              <a:spcBef>
                <a:spcPts val="0"/>
              </a:spcBef>
              <a:spcAft>
                <a:spcPts val="0"/>
              </a:spcAft>
              <a:buClr>
                <a:schemeClr val="accent1"/>
              </a:buClr>
              <a:buSzPts val="2800"/>
              <a:buFont typeface="Trebuchet MS"/>
              <a:buNone/>
            </a:pPr>
            <a:endParaRPr/>
          </a:p>
        </p:txBody>
      </p:sp>
      <p:sp>
        <p:nvSpPr>
          <p:cNvPr id="383" name="Google Shape;383;p58"/>
          <p:cNvSpPr txBox="1">
            <a:spLocks noGrp="1"/>
          </p:cNvSpPr>
          <p:nvPr>
            <p:ph type="body" idx="1"/>
          </p:nvPr>
        </p:nvSpPr>
        <p:spPr>
          <a:xfrm>
            <a:off x="3428160" y="1152475"/>
            <a:ext cx="5404140" cy="3416400"/>
          </a:xfrm>
          <a:prstGeom prst="rect">
            <a:avLst/>
          </a:prstGeom>
          <a:noFill/>
          <a:ln>
            <a:noFill/>
          </a:ln>
        </p:spPr>
        <p:txBody>
          <a:bodyPr spcFirstLastPara="1" wrap="square" lIns="91425" tIns="91425" rIns="91425" bIns="91425" anchor="t" anchorCtr="0">
            <a:noAutofit/>
          </a:bodyPr>
          <a:lstStyle/>
          <a:p>
            <a:pPr marL="101600" lvl="0" indent="0" algn="l" rtl="0">
              <a:lnSpc>
                <a:spcPct val="107916"/>
              </a:lnSpc>
              <a:spcBef>
                <a:spcPts val="0"/>
              </a:spcBef>
              <a:spcAft>
                <a:spcPts val="0"/>
              </a:spcAft>
              <a:buClr>
                <a:schemeClr val="dk1"/>
              </a:buClr>
              <a:buSzPts val="2000"/>
              <a:buNone/>
            </a:pPr>
            <a:r>
              <a:rPr lang="en" sz="1600" b="1" dirty="0">
                <a:solidFill>
                  <a:schemeClr val="dk1"/>
                </a:solidFill>
                <a:latin typeface="Calibri"/>
                <a:ea typeface="Calibri"/>
                <a:cs typeface="Calibri"/>
                <a:sym typeface="Calibri"/>
              </a:rPr>
              <a:t>Controlled Access and Parental sign/sign out - </a:t>
            </a:r>
            <a:r>
              <a:rPr lang="en" sz="1600" dirty="0">
                <a:solidFill>
                  <a:schemeClr val="dk1"/>
                </a:solidFill>
                <a:latin typeface="Calibri"/>
                <a:ea typeface="Calibri"/>
                <a:cs typeface="Calibri"/>
                <a:sym typeface="Calibri"/>
              </a:rPr>
              <a:t>Occasional visitors are permitted to visit and attend ministries their children are attending, however they must sign in when they arrive and sign out when they leave.</a:t>
            </a:r>
            <a:endParaRPr lang="en-US" sz="1600">
              <a:solidFill>
                <a:schemeClr val="dk1"/>
              </a:solidFill>
              <a:latin typeface="Calibri"/>
              <a:ea typeface="Calibri"/>
              <a:cs typeface="Calibri"/>
            </a:endParaRPr>
          </a:p>
          <a:p>
            <a:pPr lvl="1" indent="-355600">
              <a:lnSpc>
                <a:spcPct val="107916"/>
              </a:lnSpc>
              <a:spcBef>
                <a:spcPts val="0"/>
              </a:spcBef>
              <a:buClr>
                <a:schemeClr val="dk1"/>
              </a:buClr>
              <a:buSzPts val="2000"/>
              <a:buFont typeface="Calibri"/>
              <a:buChar char="○"/>
            </a:pPr>
            <a:r>
              <a:rPr lang="en" sz="1600" dirty="0">
                <a:solidFill>
                  <a:schemeClr val="dk1"/>
                </a:solidFill>
                <a:latin typeface="Calibri"/>
                <a:ea typeface="Calibri"/>
                <a:cs typeface="Calibri"/>
                <a:sym typeface="Calibri"/>
              </a:rPr>
              <a:t> Control access by the staircase. Staff personnel are responsible for enforcing the sign-in and sign out. </a:t>
            </a:r>
            <a:endParaRPr sz="1600">
              <a:solidFill>
                <a:schemeClr val="dk1"/>
              </a:solidFill>
              <a:latin typeface="Calibri"/>
              <a:ea typeface="Calibri"/>
              <a:cs typeface="Calibri"/>
            </a:endParaRPr>
          </a:p>
          <a:p>
            <a:pPr lvl="1" indent="-355600">
              <a:lnSpc>
                <a:spcPct val="107916"/>
              </a:lnSpc>
              <a:spcBef>
                <a:spcPts val="0"/>
              </a:spcBef>
              <a:buClr>
                <a:schemeClr val="dk1"/>
              </a:buClr>
              <a:buSzPts val="2000"/>
              <a:buFont typeface="Calibri"/>
              <a:buChar char="○"/>
            </a:pPr>
            <a:r>
              <a:rPr lang="en" sz="1600" dirty="0">
                <a:solidFill>
                  <a:schemeClr val="dk1"/>
                </a:solidFill>
                <a:latin typeface="Calibri"/>
                <a:ea typeface="Calibri"/>
                <a:cs typeface="Calibri"/>
                <a:sym typeface="Calibri"/>
              </a:rPr>
              <a:t> Visitors need to be identified as different they the ministry personal.  (different ID tag).</a:t>
            </a:r>
            <a:endParaRPr sz="1600">
              <a:solidFill>
                <a:schemeClr val="dk1"/>
              </a:solidFill>
              <a:latin typeface="Calibri"/>
              <a:ea typeface="Calibri"/>
              <a:cs typeface="Calibri"/>
            </a:endParaRPr>
          </a:p>
          <a:p>
            <a:pPr lvl="1" indent="-355600">
              <a:lnSpc>
                <a:spcPct val="107916"/>
              </a:lnSpc>
              <a:spcBef>
                <a:spcPts val="0"/>
              </a:spcBef>
              <a:buClr>
                <a:schemeClr val="dk1"/>
              </a:buClr>
              <a:buSzPts val="2000"/>
              <a:buFont typeface="Calibri"/>
              <a:buChar char="○"/>
            </a:pPr>
            <a:r>
              <a:rPr lang="en" sz="1600" dirty="0">
                <a:solidFill>
                  <a:schemeClr val="dk1"/>
                </a:solidFill>
                <a:latin typeface="Calibri"/>
                <a:ea typeface="Calibri"/>
                <a:cs typeface="Calibri"/>
                <a:sym typeface="Calibri"/>
              </a:rPr>
              <a:t>They are not allowed to escort children at all to the washrooms.  Even our own congregation (if not signed up as a volunteer or leader for the day, will be labeled as a VISITOR and will have to comply with the visitor rules).  </a:t>
            </a:r>
            <a:endParaRPr sz="1600">
              <a:solidFill>
                <a:schemeClr val="dk1"/>
              </a:solidFill>
            </a:endParaRPr>
          </a:p>
        </p:txBody>
      </p:sp>
      <p:pic>
        <p:nvPicPr>
          <p:cNvPr id="2" name="Picture 2" descr="Logo&#10;&#10;Description automatically generated">
            <a:extLst>
              <a:ext uri="{FF2B5EF4-FFF2-40B4-BE49-F238E27FC236}">
                <a16:creationId xmlns:a16="http://schemas.microsoft.com/office/drawing/2014/main" id="{51FAC9D9-A0E3-43B6-9AA4-A64C423F81B9}"/>
              </a:ext>
            </a:extLst>
          </p:cNvPr>
          <p:cNvPicPr>
            <a:picLocks noChangeAspect="1"/>
          </p:cNvPicPr>
          <p:nvPr/>
        </p:nvPicPr>
        <p:blipFill>
          <a:blip r:embed="rId3"/>
          <a:stretch>
            <a:fillRect/>
          </a:stretch>
        </p:blipFill>
        <p:spPr>
          <a:xfrm rot="5400000">
            <a:off x="887611" y="1585318"/>
            <a:ext cx="2475309" cy="31694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83">
                                            <p:txEl>
                                              <p:pRg st="0" end="0"/>
                                            </p:txEl>
                                          </p:spTgt>
                                        </p:tgtEl>
                                        <p:attrNameLst>
                                          <p:attrName>style.visibility</p:attrName>
                                        </p:attrNameLst>
                                      </p:cBhvr>
                                      <p:to>
                                        <p:strVal val="visible"/>
                                      </p:to>
                                    </p:set>
                                    <p:animEffect transition="in" filter="fade">
                                      <p:cBhvr>
                                        <p:cTn id="7" dur="1000"/>
                                        <p:tgtEl>
                                          <p:spTgt spid="38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83">
                                            <p:txEl>
                                              <p:pRg st="1" end="1"/>
                                            </p:txEl>
                                          </p:spTgt>
                                        </p:tgtEl>
                                        <p:attrNameLst>
                                          <p:attrName>style.visibility</p:attrName>
                                        </p:attrNameLst>
                                      </p:cBhvr>
                                      <p:to>
                                        <p:strVal val="visible"/>
                                      </p:to>
                                    </p:set>
                                    <p:animEffect transition="in" filter="fade">
                                      <p:cBhvr>
                                        <p:cTn id="12" dur="1000"/>
                                        <p:tgtEl>
                                          <p:spTgt spid="38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83">
                                            <p:txEl>
                                              <p:pRg st="2" end="2"/>
                                            </p:txEl>
                                          </p:spTgt>
                                        </p:tgtEl>
                                        <p:attrNameLst>
                                          <p:attrName>style.visibility</p:attrName>
                                        </p:attrNameLst>
                                      </p:cBhvr>
                                      <p:to>
                                        <p:strVal val="visible"/>
                                      </p:to>
                                    </p:set>
                                    <p:animEffect transition="in" filter="fade">
                                      <p:cBhvr>
                                        <p:cTn id="17" dur="1000"/>
                                        <p:tgtEl>
                                          <p:spTgt spid="38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83">
                                            <p:txEl>
                                              <p:pRg st="3" end="3"/>
                                            </p:txEl>
                                          </p:spTgt>
                                        </p:tgtEl>
                                        <p:attrNameLst>
                                          <p:attrName>style.visibility</p:attrName>
                                        </p:attrNameLst>
                                      </p:cBhvr>
                                      <p:to>
                                        <p:strVal val="visible"/>
                                      </p:to>
                                    </p:set>
                                    <p:animEffect transition="in" filter="fade">
                                      <p:cBhvr>
                                        <p:cTn id="22" dur="1000"/>
                                        <p:tgtEl>
                                          <p:spTgt spid="38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387"/>
        <p:cNvGrpSpPr/>
        <p:nvPr/>
      </p:nvGrpSpPr>
      <p:grpSpPr>
        <a:xfrm>
          <a:off x="0" y="0"/>
          <a:ext cx="0" cy="0"/>
          <a:chOff x="0" y="0"/>
          <a:chExt cx="0" cy="0"/>
        </a:xfrm>
      </p:grpSpPr>
      <p:sp>
        <p:nvSpPr>
          <p:cNvPr id="388" name="Google Shape;388;p5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a:t>Procedures</a:t>
            </a:r>
            <a:endParaRPr/>
          </a:p>
        </p:txBody>
      </p:sp>
      <p:sp>
        <p:nvSpPr>
          <p:cNvPr id="389" name="Google Shape;389;p5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76200" indent="0">
              <a:lnSpc>
                <a:spcPct val="107916"/>
              </a:lnSpc>
              <a:buClr>
                <a:schemeClr val="dk1"/>
              </a:buClr>
              <a:buSzPts val="2400"/>
              <a:buNone/>
            </a:pPr>
            <a:r>
              <a:rPr lang="en" sz="2400" dirty="0">
                <a:solidFill>
                  <a:schemeClr val="dk1"/>
                </a:solidFill>
                <a:latin typeface="Calibri"/>
                <a:ea typeface="Calibri"/>
                <a:cs typeface="Calibri"/>
                <a:sym typeface="Calibri"/>
              </a:rPr>
              <a:t>For people passing through, staff must apply their discretion. </a:t>
            </a:r>
            <a:endParaRPr lang="en-US" sz="2400" i="1" dirty="0">
              <a:solidFill>
                <a:schemeClr val="dk1"/>
              </a:solidFill>
              <a:latin typeface="Calibri"/>
              <a:ea typeface="Calibri"/>
              <a:cs typeface="Calibri"/>
              <a:sym typeface="Calibri"/>
            </a:endParaRPr>
          </a:p>
          <a:p>
            <a:pPr marL="76200" indent="0">
              <a:lnSpc>
                <a:spcPct val="107915"/>
              </a:lnSpc>
              <a:buSzPts val="2400"/>
              <a:buNone/>
            </a:pPr>
            <a:endParaRPr lang="en" sz="2400" i="1" dirty="0">
              <a:solidFill>
                <a:schemeClr val="dk1"/>
              </a:solidFill>
              <a:latin typeface="Calibri"/>
              <a:ea typeface="Calibri"/>
              <a:cs typeface="Calibri"/>
              <a:sym typeface="Calibri"/>
            </a:endParaRPr>
          </a:p>
          <a:p>
            <a:pPr marL="76200" lvl="0" indent="0" algn="l">
              <a:lnSpc>
                <a:spcPct val="107915"/>
              </a:lnSpc>
              <a:spcBef>
                <a:spcPts val="0"/>
              </a:spcBef>
              <a:spcAft>
                <a:spcPts val="0"/>
              </a:spcAft>
              <a:buSzPts val="2400"/>
              <a:buNone/>
            </a:pPr>
            <a:r>
              <a:rPr lang="en" sz="2400" i="1" dirty="0">
                <a:solidFill>
                  <a:schemeClr val="dk1"/>
                </a:solidFill>
                <a:latin typeface="Calibri"/>
                <a:ea typeface="Calibri"/>
                <a:cs typeface="Calibri"/>
                <a:sym typeface="Calibri"/>
              </a:rPr>
              <a:t>People headed for the kitchen (for potlucks) or utility room should not have to sign in, but if they end up spending time in designated Ministry locations or are interacting with students they need to sign in.</a:t>
            </a:r>
            <a:endParaRPr lang="en-US" sz="2400" i="1">
              <a:solidFill>
                <a:schemeClr val="dk1"/>
              </a:solidFill>
              <a:latin typeface="Calibri"/>
              <a:ea typeface="Calibri"/>
              <a:cs typeface="Calibri"/>
            </a:endParaRPr>
          </a:p>
          <a:p>
            <a:pPr marL="0" lvl="0" indent="0" algn="l" rtl="0">
              <a:spcBef>
                <a:spcPts val="0"/>
              </a:spcBef>
              <a:spcAft>
                <a:spcPts val="0"/>
              </a:spcAft>
              <a:buNone/>
            </a:pPr>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393"/>
        <p:cNvGrpSpPr/>
        <p:nvPr/>
      </p:nvGrpSpPr>
      <p:grpSpPr>
        <a:xfrm>
          <a:off x="0" y="0"/>
          <a:ext cx="0" cy="0"/>
          <a:chOff x="0" y="0"/>
          <a:chExt cx="0" cy="0"/>
        </a:xfrm>
      </p:grpSpPr>
      <p:sp>
        <p:nvSpPr>
          <p:cNvPr id="394" name="Google Shape;394;p60"/>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Procedures</a:t>
            </a:r>
            <a:endParaRPr/>
          </a:p>
          <a:p>
            <a:pPr marL="0" lvl="0" indent="0" algn="l" rtl="0">
              <a:spcBef>
                <a:spcPts val="0"/>
              </a:spcBef>
              <a:spcAft>
                <a:spcPts val="0"/>
              </a:spcAft>
              <a:buClr>
                <a:schemeClr val="accent1"/>
              </a:buClr>
              <a:buSzPts val="2800"/>
              <a:buFont typeface="Trebuchet MS"/>
              <a:buNone/>
            </a:pPr>
            <a:endParaRPr/>
          </a:p>
        </p:txBody>
      </p:sp>
      <p:sp>
        <p:nvSpPr>
          <p:cNvPr id="395" name="Google Shape;395;p60"/>
          <p:cNvSpPr txBox="1">
            <a:spLocks noGrp="1"/>
          </p:cNvSpPr>
          <p:nvPr>
            <p:ph type="body" idx="1"/>
          </p:nvPr>
        </p:nvSpPr>
        <p:spPr>
          <a:xfrm>
            <a:off x="311700" y="1170910"/>
            <a:ext cx="6171281" cy="3397965"/>
          </a:xfrm>
          <a:prstGeom prst="rect">
            <a:avLst/>
          </a:prstGeom>
          <a:noFill/>
          <a:ln>
            <a:noFill/>
          </a:ln>
        </p:spPr>
        <p:txBody>
          <a:bodyPr spcFirstLastPara="1" wrap="square" lIns="91425" tIns="91425" rIns="91425" bIns="91425" anchor="t" anchorCtr="0">
            <a:noAutofit/>
          </a:bodyPr>
          <a:lstStyle/>
          <a:p>
            <a:pPr marL="457200" lvl="0" indent="-381000" algn="l" rtl="0">
              <a:lnSpc>
                <a:spcPct val="107916"/>
              </a:lnSpc>
              <a:spcBef>
                <a:spcPts val="0"/>
              </a:spcBef>
              <a:spcAft>
                <a:spcPts val="0"/>
              </a:spcAft>
              <a:buClr>
                <a:schemeClr val="dk1"/>
              </a:buClr>
              <a:buSzPts val="2400"/>
              <a:buFont typeface="Calibri"/>
              <a:buChar char="●"/>
            </a:pPr>
            <a:r>
              <a:rPr lang="en" sz="1800" b="1" dirty="0">
                <a:solidFill>
                  <a:schemeClr val="dk1"/>
                </a:solidFill>
                <a:latin typeface="Calibri"/>
                <a:ea typeface="Calibri"/>
                <a:cs typeface="Calibri"/>
                <a:sym typeface="Calibri"/>
              </a:rPr>
              <a:t>Incident form</a:t>
            </a:r>
            <a:r>
              <a:rPr lang="en" sz="1800" dirty="0">
                <a:solidFill>
                  <a:schemeClr val="dk1"/>
                </a:solidFill>
                <a:latin typeface="Calibri"/>
                <a:ea typeface="Calibri"/>
                <a:cs typeface="Calibri"/>
                <a:sym typeface="Calibri"/>
              </a:rPr>
              <a:t> - In the event of any incident occurring out of the </a:t>
            </a:r>
            <a:r>
              <a:rPr lang="en" sz="1400" dirty="0">
                <a:solidFill>
                  <a:schemeClr val="dk1"/>
                </a:solidFill>
                <a:latin typeface="Calibri"/>
                <a:ea typeface="Calibri"/>
                <a:cs typeface="Calibri"/>
                <a:sym typeface="Calibri"/>
              </a:rPr>
              <a:t>norm</a:t>
            </a:r>
            <a:r>
              <a:rPr lang="en" sz="1800" dirty="0">
                <a:solidFill>
                  <a:schemeClr val="dk1"/>
                </a:solidFill>
                <a:latin typeface="Calibri"/>
                <a:ea typeface="Calibri"/>
                <a:cs typeface="Calibri"/>
                <a:sym typeface="Calibri"/>
              </a:rPr>
              <a:t> (abuse, discipline, injury, </a:t>
            </a:r>
            <a:r>
              <a:rPr lang="en" sz="1800" dirty="0" err="1">
                <a:solidFill>
                  <a:schemeClr val="dk1"/>
                </a:solidFill>
                <a:latin typeface="Calibri"/>
                <a:ea typeface="Calibri"/>
                <a:cs typeface="Calibri"/>
                <a:sym typeface="Calibri"/>
              </a:rPr>
              <a:t>ect.</a:t>
            </a:r>
            <a:r>
              <a:rPr lang="en" sz="1800" dirty="0">
                <a:solidFill>
                  <a:schemeClr val="dk1"/>
                </a:solidFill>
                <a:latin typeface="Calibri"/>
                <a:ea typeface="Calibri"/>
                <a:cs typeface="Calibri"/>
                <a:sym typeface="Calibri"/>
              </a:rPr>
              <a:t>) </a:t>
            </a:r>
            <a:r>
              <a:rPr lang="en" sz="1800" b="1" u="sng" dirty="0">
                <a:solidFill>
                  <a:schemeClr val="dk1"/>
                </a:solidFill>
                <a:latin typeface="Calibri"/>
                <a:ea typeface="Calibri"/>
                <a:cs typeface="Calibri"/>
                <a:sym typeface="Calibri"/>
              </a:rPr>
              <a:t>an incident form must be completed as soon as reasonably possible</a:t>
            </a:r>
            <a:r>
              <a:rPr lang="en" sz="1800" dirty="0">
                <a:solidFill>
                  <a:schemeClr val="dk1"/>
                </a:solidFill>
                <a:latin typeface="Calibri"/>
                <a:ea typeface="Calibri"/>
                <a:cs typeface="Calibri"/>
                <a:sym typeface="Calibri"/>
              </a:rPr>
              <a:t>. The Ministry Leader must be notified of the incident and must sign off on the incident form.</a:t>
            </a:r>
            <a:endParaRPr lang="en-US" sz="1800">
              <a:solidFill>
                <a:schemeClr val="dk1"/>
              </a:solidFill>
              <a:latin typeface="Calibri"/>
              <a:ea typeface="Calibri"/>
              <a:cs typeface="Calibri"/>
            </a:endParaRPr>
          </a:p>
          <a:p>
            <a:pPr marL="914400" lvl="1" indent="-381000" algn="l" rtl="0">
              <a:lnSpc>
                <a:spcPct val="107916"/>
              </a:lnSpc>
              <a:spcBef>
                <a:spcPts val="0"/>
              </a:spcBef>
              <a:spcAft>
                <a:spcPts val="0"/>
              </a:spcAft>
              <a:buClr>
                <a:schemeClr val="dk1"/>
              </a:buClr>
              <a:buSzPts val="2400"/>
              <a:buFont typeface="Calibri"/>
              <a:buChar char="○"/>
            </a:pPr>
            <a:r>
              <a:rPr lang="en" sz="1800" dirty="0">
                <a:solidFill>
                  <a:schemeClr val="dk1"/>
                </a:solidFill>
                <a:latin typeface="Calibri"/>
                <a:ea typeface="Calibri"/>
                <a:cs typeface="Calibri"/>
                <a:sym typeface="Calibri"/>
              </a:rPr>
              <a:t>The Incident Form is to be kept on file indefinitely by the Security Officer</a:t>
            </a:r>
            <a:endParaRPr sz="1800">
              <a:solidFill>
                <a:schemeClr val="dk1"/>
              </a:solidFill>
              <a:latin typeface="Calibri"/>
            </a:endParaRPr>
          </a:p>
        </p:txBody>
      </p:sp>
      <p:pic>
        <p:nvPicPr>
          <p:cNvPr id="396" name="Google Shape;396;p60"/>
          <p:cNvPicPr preferRelativeResize="0"/>
          <p:nvPr/>
        </p:nvPicPr>
        <p:blipFill rotWithShape="1">
          <a:blip r:embed="rId3">
            <a:alphaModFix/>
          </a:blip>
          <a:srcRect/>
          <a:stretch/>
        </p:blipFill>
        <p:spPr>
          <a:xfrm>
            <a:off x="6801300" y="1170125"/>
            <a:ext cx="2190300" cy="21903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95">
                                            <p:txEl>
                                              <p:pRg st="0" end="0"/>
                                            </p:txEl>
                                          </p:spTgt>
                                        </p:tgtEl>
                                        <p:attrNameLst>
                                          <p:attrName>style.visibility</p:attrName>
                                        </p:attrNameLst>
                                      </p:cBhvr>
                                      <p:to>
                                        <p:strVal val="visible"/>
                                      </p:to>
                                    </p:set>
                                    <p:animEffect transition="in" filter="fade">
                                      <p:cBhvr>
                                        <p:cTn id="7" dur="1000"/>
                                        <p:tgtEl>
                                          <p:spTgt spid="39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95">
                                            <p:txEl>
                                              <p:pRg st="1" end="1"/>
                                            </p:txEl>
                                          </p:spTgt>
                                        </p:tgtEl>
                                        <p:attrNameLst>
                                          <p:attrName>style.visibility</p:attrName>
                                        </p:attrNameLst>
                                      </p:cBhvr>
                                      <p:to>
                                        <p:strVal val="visible"/>
                                      </p:to>
                                    </p:set>
                                    <p:animEffect transition="in" filter="fade">
                                      <p:cBhvr>
                                        <p:cTn id="12" dur="1000"/>
                                        <p:tgtEl>
                                          <p:spTgt spid="39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393"/>
        <p:cNvGrpSpPr/>
        <p:nvPr/>
      </p:nvGrpSpPr>
      <p:grpSpPr>
        <a:xfrm>
          <a:off x="0" y="0"/>
          <a:ext cx="0" cy="0"/>
          <a:chOff x="0" y="0"/>
          <a:chExt cx="0" cy="0"/>
        </a:xfrm>
      </p:grpSpPr>
      <p:pic>
        <p:nvPicPr>
          <p:cNvPr id="4" name="Picture 4" descr="Graphical user interface, application, Word&#10;&#10;Description automatically generated">
            <a:extLst>
              <a:ext uri="{FF2B5EF4-FFF2-40B4-BE49-F238E27FC236}">
                <a16:creationId xmlns:a16="http://schemas.microsoft.com/office/drawing/2014/main" id="{9DFE4D7D-1A51-4EB7-94B7-DBA91BCA656D}"/>
              </a:ext>
            </a:extLst>
          </p:cNvPr>
          <p:cNvPicPr>
            <a:picLocks noChangeAspect="1"/>
          </p:cNvPicPr>
          <p:nvPr/>
        </p:nvPicPr>
        <p:blipFill rotWithShape="1">
          <a:blip r:embed="rId3"/>
          <a:srcRect l="26019" t="20839" r="26379" b="6297"/>
          <a:stretch/>
        </p:blipFill>
        <p:spPr>
          <a:xfrm>
            <a:off x="2619683" y="395994"/>
            <a:ext cx="3662090" cy="4480368"/>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75442408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400"/>
        <p:cNvGrpSpPr/>
        <p:nvPr/>
      </p:nvGrpSpPr>
      <p:grpSpPr>
        <a:xfrm>
          <a:off x="0" y="0"/>
          <a:ext cx="0" cy="0"/>
          <a:chOff x="0" y="0"/>
          <a:chExt cx="0" cy="0"/>
        </a:xfrm>
      </p:grpSpPr>
      <p:sp>
        <p:nvSpPr>
          <p:cNvPr id="401" name="Google Shape;401;p61"/>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accent1"/>
              </a:buClr>
              <a:buSzPts val="3600"/>
              <a:buFont typeface="Trebuchet MS"/>
              <a:buNone/>
            </a:pPr>
            <a:r>
              <a:rPr lang="en"/>
              <a:t>Reporting Abuse</a:t>
            </a:r>
            <a:endParaRPr/>
          </a:p>
          <a:p>
            <a:pPr marL="0" lvl="0" indent="0" algn="ctr" rtl="0">
              <a:spcBef>
                <a:spcPts val="0"/>
              </a:spcBef>
              <a:spcAft>
                <a:spcPts val="0"/>
              </a:spcAft>
              <a:buClr>
                <a:schemeClr val="accent1"/>
              </a:buClr>
              <a:buSzPts val="3600"/>
              <a:buFont typeface="Trebuchet MS"/>
              <a:buNone/>
            </a:pPr>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405"/>
        <p:cNvGrpSpPr/>
        <p:nvPr/>
      </p:nvGrpSpPr>
      <p:grpSpPr>
        <a:xfrm>
          <a:off x="0" y="0"/>
          <a:ext cx="0" cy="0"/>
          <a:chOff x="0" y="0"/>
          <a:chExt cx="0" cy="0"/>
        </a:xfrm>
      </p:grpSpPr>
      <p:sp>
        <p:nvSpPr>
          <p:cNvPr id="406" name="Google Shape;406;p6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Reporting Abuse</a:t>
            </a:r>
            <a:endParaRPr/>
          </a:p>
        </p:txBody>
      </p:sp>
      <p:sp>
        <p:nvSpPr>
          <p:cNvPr id="407" name="Google Shape;407;p62"/>
          <p:cNvSpPr txBox="1">
            <a:spLocks noGrp="1"/>
          </p:cNvSpPr>
          <p:nvPr>
            <p:ph type="body" idx="1"/>
          </p:nvPr>
        </p:nvSpPr>
        <p:spPr>
          <a:xfrm>
            <a:off x="311700" y="1152475"/>
            <a:ext cx="5171968" cy="3416400"/>
          </a:xfrm>
          <a:prstGeom prst="rect">
            <a:avLst/>
          </a:prstGeom>
          <a:noFill/>
          <a:ln>
            <a:noFill/>
          </a:ln>
        </p:spPr>
        <p:txBody>
          <a:bodyPr spcFirstLastPara="1" wrap="square" lIns="91425" tIns="91425" rIns="91425" bIns="91425" anchor="t" anchorCtr="0">
            <a:noAutofit/>
          </a:bodyPr>
          <a:lstStyle/>
          <a:p>
            <a:pPr marL="533400" indent="0">
              <a:lnSpc>
                <a:spcPct val="107916"/>
              </a:lnSpc>
              <a:buClr>
                <a:schemeClr val="dk1"/>
              </a:buClr>
              <a:buSzPts val="2400"/>
              <a:buNone/>
            </a:pPr>
            <a:r>
              <a:rPr lang="en" sz="1800" b="1" dirty="0">
                <a:solidFill>
                  <a:schemeClr val="dk1"/>
                </a:solidFill>
                <a:latin typeface="Calibri"/>
                <a:ea typeface="Calibri"/>
                <a:cs typeface="Calibri"/>
                <a:sym typeface="Calibri"/>
              </a:rPr>
              <a:t>Duty to Report </a:t>
            </a:r>
            <a:r>
              <a:rPr lang="en" sz="1800" dirty="0">
                <a:solidFill>
                  <a:schemeClr val="dk1"/>
                </a:solidFill>
                <a:latin typeface="Calibri"/>
                <a:ea typeface="Calibri"/>
                <a:cs typeface="Calibri"/>
                <a:sym typeface="Calibri"/>
              </a:rPr>
              <a:t>- Please note, all Canadians have a legal obligation to report any suspected abuse to their local Child Protect</a:t>
            </a:r>
            <a:r>
              <a:rPr lang="en-CA" sz="1800" dirty="0">
                <a:solidFill>
                  <a:schemeClr val="dk1"/>
                </a:solidFill>
                <a:latin typeface="Calibri"/>
                <a:ea typeface="Calibri"/>
                <a:cs typeface="Calibri"/>
                <a:sym typeface="Calibri"/>
              </a:rPr>
              <a:t>ion</a:t>
            </a:r>
            <a:r>
              <a:rPr lang="en" sz="1800" dirty="0">
                <a:solidFill>
                  <a:schemeClr val="dk1"/>
                </a:solidFill>
                <a:latin typeface="Calibri"/>
                <a:ea typeface="Calibri"/>
                <a:cs typeface="Calibri"/>
                <a:sym typeface="Calibri"/>
              </a:rPr>
              <a:t> Agency</a:t>
            </a:r>
            <a:r>
              <a:rPr lang="en-CA" sz="1800" dirty="0">
                <a:solidFill>
                  <a:schemeClr val="dk1"/>
                </a:solidFill>
                <a:latin typeface="Calibri"/>
                <a:ea typeface="Calibri"/>
                <a:cs typeface="Calibri"/>
                <a:sym typeface="Calibri"/>
              </a:rPr>
              <a:t>: in Winnipeg this is the All Nations Coordinated Response Network (ANCR) at 204-944-4200. Available 24hr/day.</a:t>
            </a:r>
            <a:endParaRPr lang="en-US" sz="1800">
              <a:solidFill>
                <a:schemeClr val="dk1"/>
              </a:solidFill>
              <a:latin typeface="Calibri"/>
              <a:ea typeface="Calibri"/>
              <a:cs typeface="Calibri"/>
            </a:endParaRPr>
          </a:p>
          <a:p>
            <a:pPr marL="533400" indent="0">
              <a:lnSpc>
                <a:spcPct val="107916"/>
              </a:lnSpc>
              <a:buClr>
                <a:schemeClr val="dk1"/>
              </a:buClr>
              <a:buSzPts val="2400"/>
              <a:buNone/>
            </a:pPr>
            <a:r>
              <a:rPr lang="en" sz="1800" b="1" dirty="0">
                <a:solidFill>
                  <a:schemeClr val="dk1"/>
                </a:solidFill>
                <a:latin typeface="Calibri"/>
                <a:ea typeface="Calibri"/>
                <a:cs typeface="Calibri"/>
                <a:sym typeface="Calibri"/>
              </a:rPr>
              <a:t>Reasonable Grounds  -</a:t>
            </a:r>
            <a:r>
              <a:rPr lang="en" sz="1800" dirty="0">
                <a:solidFill>
                  <a:schemeClr val="dk1"/>
                </a:solidFill>
                <a:latin typeface="Calibri"/>
                <a:ea typeface="Calibri"/>
                <a:cs typeface="Calibri"/>
                <a:sym typeface="Calibri"/>
              </a:rPr>
              <a:t>You can be prosecuted for failing to report, likewise </a:t>
            </a:r>
            <a:r>
              <a:rPr lang="en" sz="1800" dirty="0" err="1">
                <a:solidFill>
                  <a:schemeClr val="dk1"/>
                </a:solidFill>
                <a:latin typeface="Calibri"/>
                <a:ea typeface="Calibri"/>
                <a:cs typeface="Calibri"/>
                <a:sym typeface="Calibri"/>
              </a:rPr>
              <a:t>yo</a:t>
            </a:r>
            <a:r>
              <a:rPr lang="en-CA" sz="1800" dirty="0">
                <a:solidFill>
                  <a:schemeClr val="dk1"/>
                </a:solidFill>
                <a:latin typeface="Calibri"/>
                <a:ea typeface="Calibri"/>
                <a:cs typeface="Calibri"/>
                <a:sym typeface="Calibri"/>
              </a:rPr>
              <a:t>u are</a:t>
            </a:r>
            <a:r>
              <a:rPr lang="en" sz="1800" dirty="0">
                <a:solidFill>
                  <a:schemeClr val="dk1"/>
                </a:solidFill>
                <a:latin typeface="Calibri"/>
                <a:ea typeface="Calibri"/>
                <a:cs typeface="Calibri"/>
                <a:sym typeface="Calibri"/>
              </a:rPr>
              <a:t> offered legal protection for making a good-faith report, even if the allegations are false.</a:t>
            </a:r>
            <a:endParaRPr sz="1800">
              <a:solidFill>
                <a:schemeClr val="dk1"/>
              </a:solidFill>
            </a:endParaRPr>
          </a:p>
        </p:txBody>
      </p:sp>
      <p:pic>
        <p:nvPicPr>
          <p:cNvPr id="408" name="Google Shape;408;p62"/>
          <p:cNvPicPr preferRelativeResize="0"/>
          <p:nvPr/>
        </p:nvPicPr>
        <p:blipFill rotWithShape="1">
          <a:blip r:embed="rId3">
            <a:alphaModFix/>
          </a:blip>
          <a:srcRect/>
          <a:stretch/>
        </p:blipFill>
        <p:spPr>
          <a:xfrm>
            <a:off x="6110032" y="1575683"/>
            <a:ext cx="2222206" cy="2249376"/>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412"/>
        <p:cNvGrpSpPr/>
        <p:nvPr/>
      </p:nvGrpSpPr>
      <p:grpSpPr>
        <a:xfrm>
          <a:off x="0" y="0"/>
          <a:ext cx="0" cy="0"/>
          <a:chOff x="0" y="0"/>
          <a:chExt cx="0" cy="0"/>
        </a:xfrm>
      </p:grpSpPr>
      <p:sp>
        <p:nvSpPr>
          <p:cNvPr id="413" name="Google Shape;413;p6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r>
              <a:rPr lang="en" dirty="0"/>
              <a:t>Reporting Abuse – Procedure</a:t>
            </a:r>
            <a:br>
              <a:rPr lang="en" dirty="0"/>
            </a:br>
            <a:endParaRPr/>
          </a:p>
        </p:txBody>
      </p:sp>
      <p:sp>
        <p:nvSpPr>
          <p:cNvPr id="414" name="Google Shape;414;p6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990600" lvl="0" indent="-457200" algn="l" rtl="0">
              <a:lnSpc>
                <a:spcPct val="107916"/>
              </a:lnSpc>
              <a:spcBef>
                <a:spcPts val="0"/>
              </a:spcBef>
              <a:spcAft>
                <a:spcPts val="0"/>
              </a:spcAft>
              <a:buClr>
                <a:schemeClr val="dk1"/>
              </a:buClr>
              <a:buSzPts val="2400"/>
              <a:buFont typeface="+mj-lt"/>
              <a:buAutoNum type="arabicPeriod"/>
            </a:pPr>
            <a:r>
              <a:rPr lang="en" sz="1800" b="1" dirty="0">
                <a:solidFill>
                  <a:schemeClr val="dk1"/>
                </a:solidFill>
                <a:latin typeface="Calibri"/>
                <a:ea typeface="Calibri"/>
                <a:cs typeface="Calibri"/>
                <a:sym typeface="Calibri"/>
              </a:rPr>
              <a:t>Incident form</a:t>
            </a:r>
            <a:r>
              <a:rPr lang="en" sz="1800" dirty="0">
                <a:solidFill>
                  <a:schemeClr val="dk1"/>
                </a:solidFill>
                <a:latin typeface="Calibri"/>
                <a:ea typeface="Calibri"/>
                <a:cs typeface="Calibri"/>
                <a:sym typeface="Calibri"/>
              </a:rPr>
              <a:t> - In the event of any sort of abuse occurring, alleged or suspected, an incident form must be filled out</a:t>
            </a:r>
            <a:r>
              <a:rPr lang="en-CA" sz="1800" dirty="0">
                <a:solidFill>
                  <a:schemeClr val="dk1"/>
                </a:solidFill>
                <a:latin typeface="Calibri"/>
                <a:ea typeface="Calibri"/>
                <a:cs typeface="Calibri"/>
                <a:sym typeface="Calibri"/>
              </a:rPr>
              <a:t> by staff with the Leader -</a:t>
            </a:r>
            <a:r>
              <a:rPr lang="en" sz="1800" dirty="0">
                <a:solidFill>
                  <a:schemeClr val="dk1"/>
                </a:solidFill>
                <a:latin typeface="Calibri"/>
                <a:ea typeface="Calibri"/>
                <a:cs typeface="Calibri"/>
                <a:sym typeface="Calibri"/>
              </a:rPr>
              <a:t>This include</a:t>
            </a:r>
            <a:r>
              <a:rPr lang="en-CA" sz="1800" dirty="0">
                <a:solidFill>
                  <a:schemeClr val="dk1"/>
                </a:solidFill>
                <a:latin typeface="Calibri"/>
                <a:ea typeface="Calibri"/>
                <a:cs typeface="Calibri"/>
                <a:sym typeface="Calibri"/>
              </a:rPr>
              <a:t>s</a:t>
            </a:r>
            <a:r>
              <a:rPr lang="en" sz="1800" dirty="0">
                <a:solidFill>
                  <a:schemeClr val="dk1"/>
                </a:solidFill>
                <a:latin typeface="Calibri"/>
                <a:ea typeface="Calibri"/>
                <a:cs typeface="Calibri"/>
                <a:sym typeface="Calibri"/>
              </a:rPr>
              <a:t> if a child discloses abuse at home</a:t>
            </a:r>
            <a:r>
              <a:rPr lang="en-CA" sz="1800" dirty="0">
                <a:solidFill>
                  <a:schemeClr val="dk1"/>
                </a:solidFill>
                <a:latin typeface="Calibri"/>
                <a:ea typeface="Calibri"/>
                <a:cs typeface="Calibri"/>
                <a:sym typeface="Calibri"/>
              </a:rPr>
              <a:t>, </a:t>
            </a:r>
            <a:r>
              <a:rPr lang="en" sz="1800" dirty="0">
                <a:solidFill>
                  <a:schemeClr val="dk1"/>
                </a:solidFill>
                <a:latin typeface="Calibri"/>
                <a:ea typeface="Calibri"/>
                <a:cs typeface="Calibri"/>
                <a:sym typeface="Calibri"/>
              </a:rPr>
              <a:t>other environment</a:t>
            </a:r>
            <a:r>
              <a:rPr lang="en-CA" sz="1800" dirty="0">
                <a:solidFill>
                  <a:schemeClr val="dk1"/>
                </a:solidFill>
                <a:latin typeface="Calibri"/>
                <a:ea typeface="Calibri"/>
                <a:cs typeface="Calibri"/>
                <a:sym typeface="Calibri"/>
              </a:rPr>
              <a:t>, and within ministry</a:t>
            </a:r>
            <a:endParaRPr lang="en-CA" sz="1800" dirty="0">
              <a:solidFill>
                <a:schemeClr val="dk1"/>
              </a:solidFill>
              <a:latin typeface="Calibri"/>
              <a:ea typeface="Calibri"/>
              <a:cs typeface="Calibri"/>
            </a:endParaRPr>
          </a:p>
          <a:p>
            <a:pPr marL="990600" lvl="0" indent="-457200" algn="l" rtl="0">
              <a:lnSpc>
                <a:spcPct val="107916"/>
              </a:lnSpc>
              <a:spcBef>
                <a:spcPts val="0"/>
              </a:spcBef>
              <a:spcAft>
                <a:spcPts val="0"/>
              </a:spcAft>
              <a:buClr>
                <a:schemeClr val="dk1"/>
              </a:buClr>
              <a:buSzPts val="2400"/>
              <a:buFont typeface="+mj-lt"/>
              <a:buAutoNum type="arabicPeriod"/>
            </a:pPr>
            <a:r>
              <a:rPr lang="en" sz="1800" b="1" dirty="0">
                <a:solidFill>
                  <a:schemeClr val="dk1"/>
                </a:solidFill>
                <a:latin typeface="Calibri"/>
                <a:ea typeface="Calibri"/>
                <a:cs typeface="Calibri"/>
                <a:sym typeface="Calibri"/>
              </a:rPr>
              <a:t>Notify</a:t>
            </a:r>
            <a:r>
              <a:rPr lang="en" sz="1800" dirty="0">
                <a:solidFill>
                  <a:schemeClr val="dk1"/>
                </a:solidFill>
                <a:latin typeface="Calibri"/>
                <a:ea typeface="Calibri"/>
                <a:cs typeface="Calibri"/>
                <a:sym typeface="Calibri"/>
              </a:rPr>
              <a:t> leader of the incident</a:t>
            </a:r>
            <a:r>
              <a:rPr lang="en-CA" sz="1800" dirty="0">
                <a:solidFill>
                  <a:schemeClr val="dk1"/>
                </a:solidFill>
                <a:latin typeface="Calibri"/>
                <a:ea typeface="Calibri"/>
                <a:cs typeface="Calibri"/>
                <a:sym typeface="Calibri"/>
              </a:rPr>
              <a:t> (except if leader is the perpetrator), Church Board, &amp; Pastor</a:t>
            </a:r>
            <a:endParaRPr lang="en-CA" sz="1800" dirty="0">
              <a:solidFill>
                <a:schemeClr val="dk1"/>
              </a:solidFill>
              <a:latin typeface="Calibri"/>
              <a:ea typeface="Calibri"/>
              <a:cs typeface="Calibri"/>
            </a:endParaRPr>
          </a:p>
          <a:p>
            <a:pPr marL="990600" indent="-457200">
              <a:lnSpc>
                <a:spcPct val="107916"/>
              </a:lnSpc>
              <a:buClr>
                <a:schemeClr val="dk1"/>
              </a:buClr>
              <a:buSzPts val="2400"/>
              <a:buFont typeface="+mj-lt"/>
              <a:buAutoNum type="arabicPeriod"/>
            </a:pPr>
            <a:r>
              <a:rPr lang="en-CA" sz="1800" b="1" dirty="0">
                <a:solidFill>
                  <a:schemeClr val="dk1"/>
                </a:solidFill>
                <a:latin typeface="Calibri"/>
                <a:ea typeface="Calibri"/>
                <a:cs typeface="Calibri"/>
                <a:sym typeface="Calibri"/>
              </a:rPr>
              <a:t>Insurance -</a:t>
            </a:r>
            <a:r>
              <a:rPr lang="en-CA" sz="1800" dirty="0">
                <a:solidFill>
                  <a:schemeClr val="dk1"/>
                </a:solidFill>
                <a:latin typeface="Calibri"/>
                <a:ea typeface="Calibri"/>
                <a:cs typeface="Calibri"/>
                <a:sym typeface="Calibri"/>
              </a:rPr>
              <a:t> board contacts insurance immediately</a:t>
            </a:r>
            <a:endParaRPr lang="en-CA" sz="1800" dirty="0">
              <a:solidFill>
                <a:schemeClr val="dk1"/>
              </a:solidFill>
              <a:latin typeface="Calibri"/>
              <a:ea typeface="Calibri"/>
              <a:cs typeface="Calibri"/>
            </a:endParaRPr>
          </a:p>
          <a:p>
            <a:pPr marL="990600" lvl="0" indent="-457200" algn="l" rtl="0">
              <a:lnSpc>
                <a:spcPct val="107916"/>
              </a:lnSpc>
              <a:spcBef>
                <a:spcPts val="0"/>
              </a:spcBef>
              <a:spcAft>
                <a:spcPts val="0"/>
              </a:spcAft>
              <a:buClr>
                <a:schemeClr val="dk1"/>
              </a:buClr>
              <a:buSzPts val="2400"/>
              <a:buFont typeface="+mj-lt"/>
              <a:buAutoNum type="arabicPeriod"/>
            </a:pPr>
            <a:r>
              <a:rPr lang="en-CA" sz="1800" b="1" dirty="0">
                <a:solidFill>
                  <a:schemeClr val="dk1"/>
                </a:solidFill>
                <a:latin typeface="Calibri"/>
                <a:ea typeface="Calibri"/>
                <a:cs typeface="Calibri"/>
                <a:sym typeface="Calibri"/>
              </a:rPr>
              <a:t>Report</a:t>
            </a:r>
            <a:r>
              <a:rPr lang="en-CA" sz="1800" dirty="0">
                <a:solidFill>
                  <a:schemeClr val="dk1"/>
                </a:solidFill>
                <a:latin typeface="Calibri"/>
                <a:ea typeface="Calibri"/>
                <a:cs typeface="Calibri"/>
                <a:sym typeface="Calibri"/>
              </a:rPr>
              <a:t> – staff who hear abuse disclosure to call ANCR, with support of leader and confirmation to leader, Board, &amp; Pastor that call was made.</a:t>
            </a:r>
            <a:endParaRPr sz="1800">
              <a:solidFill>
                <a:schemeClr val="dk1"/>
              </a:solidFill>
              <a:latin typeface="Calibri"/>
              <a:ea typeface="Calibri"/>
              <a:cs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4">
                                            <p:txEl>
                                              <p:pRg st="0" end="0"/>
                                            </p:txEl>
                                          </p:spTgt>
                                        </p:tgtEl>
                                        <p:attrNameLst>
                                          <p:attrName>style.visibility</p:attrName>
                                        </p:attrNameLst>
                                      </p:cBhvr>
                                      <p:to>
                                        <p:strVal val="visible"/>
                                      </p:to>
                                    </p:set>
                                    <p:animEffect transition="in" filter="fade">
                                      <p:cBhvr>
                                        <p:cTn id="7" dur="1000"/>
                                        <p:tgtEl>
                                          <p:spTgt spid="4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14">
                                            <p:txEl>
                                              <p:pRg st="1" end="1"/>
                                            </p:txEl>
                                          </p:spTgt>
                                        </p:tgtEl>
                                        <p:attrNameLst>
                                          <p:attrName>style.visibility</p:attrName>
                                        </p:attrNameLst>
                                      </p:cBhvr>
                                      <p:to>
                                        <p:strVal val="visible"/>
                                      </p:to>
                                    </p:set>
                                    <p:animEffect transition="in" filter="fade">
                                      <p:cBhvr>
                                        <p:cTn id="12" dur="1000"/>
                                        <p:tgtEl>
                                          <p:spTgt spid="41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14">
                                            <p:txEl>
                                              <p:pRg st="2" end="2"/>
                                            </p:txEl>
                                          </p:spTgt>
                                        </p:tgtEl>
                                        <p:attrNameLst>
                                          <p:attrName>style.visibility</p:attrName>
                                        </p:attrNameLst>
                                      </p:cBhvr>
                                      <p:to>
                                        <p:strVal val="visible"/>
                                      </p:to>
                                    </p:set>
                                    <p:animEffect transition="in" filter="fade">
                                      <p:cBhvr>
                                        <p:cTn id="17" dur="1000"/>
                                        <p:tgtEl>
                                          <p:spTgt spid="41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14">
                                            <p:txEl>
                                              <p:pRg st="3" end="3"/>
                                            </p:txEl>
                                          </p:spTgt>
                                        </p:tgtEl>
                                        <p:attrNameLst>
                                          <p:attrName>style.visibility</p:attrName>
                                        </p:attrNameLst>
                                      </p:cBhvr>
                                      <p:to>
                                        <p:strVal val="visible"/>
                                      </p:to>
                                    </p:set>
                                    <p:animEffect transition="in" filter="fade">
                                      <p:cBhvr>
                                        <p:cTn id="22" dur="1000"/>
                                        <p:tgtEl>
                                          <p:spTgt spid="41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418"/>
        <p:cNvGrpSpPr/>
        <p:nvPr/>
      </p:nvGrpSpPr>
      <p:grpSpPr>
        <a:xfrm>
          <a:off x="0" y="0"/>
          <a:ext cx="0" cy="0"/>
          <a:chOff x="0" y="0"/>
          <a:chExt cx="0" cy="0"/>
        </a:xfrm>
      </p:grpSpPr>
      <p:sp>
        <p:nvSpPr>
          <p:cNvPr id="419" name="Google Shape;419;p6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r>
              <a:rPr lang="en" dirty="0"/>
              <a:t>Reporting Abuse - Approach</a:t>
            </a:r>
            <a:endParaRPr dirty="0"/>
          </a:p>
        </p:txBody>
      </p:sp>
      <p:sp>
        <p:nvSpPr>
          <p:cNvPr id="420" name="Google Shape;420;p64"/>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533400" indent="0">
              <a:lnSpc>
                <a:spcPct val="107916"/>
              </a:lnSpc>
              <a:buClr>
                <a:schemeClr val="dk1"/>
              </a:buClr>
              <a:buSzPts val="2400"/>
              <a:buNone/>
            </a:pPr>
            <a:r>
              <a:rPr lang="en" sz="2400" b="1" dirty="0">
                <a:solidFill>
                  <a:schemeClr val="dk1"/>
                </a:solidFill>
                <a:latin typeface="Calibri"/>
                <a:ea typeface="Calibri"/>
                <a:cs typeface="Calibri"/>
                <a:sym typeface="Calibri"/>
              </a:rPr>
              <a:t>Legal </a:t>
            </a:r>
            <a:r>
              <a:rPr lang="en-CA" sz="2400" b="1" dirty="0">
                <a:solidFill>
                  <a:schemeClr val="dk1"/>
                </a:solidFill>
                <a:latin typeface="Calibri"/>
                <a:ea typeface="Calibri"/>
                <a:cs typeface="Calibri"/>
                <a:sym typeface="Calibri"/>
              </a:rPr>
              <a:t>Counsel</a:t>
            </a:r>
            <a:r>
              <a:rPr lang="en" sz="2400" b="1" dirty="0">
                <a:solidFill>
                  <a:schemeClr val="dk1"/>
                </a:solidFill>
                <a:latin typeface="Calibri"/>
                <a:ea typeface="Calibri"/>
                <a:cs typeface="Calibri"/>
                <a:sym typeface="Calibri"/>
              </a:rPr>
              <a:t> </a:t>
            </a:r>
            <a:r>
              <a:rPr lang="en" sz="2400" dirty="0">
                <a:solidFill>
                  <a:schemeClr val="dk1"/>
                </a:solidFill>
                <a:latin typeface="Calibri"/>
                <a:ea typeface="Calibri"/>
                <a:cs typeface="Calibri"/>
                <a:sym typeface="Calibri"/>
              </a:rPr>
              <a:t>– </a:t>
            </a:r>
            <a:r>
              <a:rPr lang="en-CA" sz="2400" dirty="0">
                <a:solidFill>
                  <a:schemeClr val="dk1"/>
                </a:solidFill>
                <a:latin typeface="Calibri"/>
                <a:ea typeface="Calibri"/>
                <a:cs typeface="Calibri"/>
                <a:sym typeface="Calibri"/>
              </a:rPr>
              <a:t>if needed security officer to contact</a:t>
            </a:r>
            <a:r>
              <a:rPr lang="en" sz="2400" dirty="0">
                <a:solidFill>
                  <a:schemeClr val="dk1"/>
                </a:solidFill>
                <a:latin typeface="Calibri"/>
                <a:ea typeface="Calibri"/>
                <a:cs typeface="Calibri"/>
                <a:sym typeface="Calibri"/>
              </a:rPr>
              <a:t> legal </a:t>
            </a:r>
            <a:r>
              <a:rPr lang="en-CA" sz="2400" dirty="0">
                <a:solidFill>
                  <a:schemeClr val="dk1"/>
                </a:solidFill>
                <a:latin typeface="Calibri"/>
                <a:ea typeface="Calibri"/>
                <a:cs typeface="Calibri"/>
                <a:sym typeface="Calibri"/>
              </a:rPr>
              <a:t>counsel</a:t>
            </a:r>
            <a:r>
              <a:rPr lang="en" sz="2400" dirty="0">
                <a:solidFill>
                  <a:schemeClr val="dk1"/>
                </a:solidFill>
                <a:latin typeface="Calibri"/>
                <a:ea typeface="Calibri"/>
                <a:cs typeface="Calibri"/>
                <a:sym typeface="Calibri"/>
              </a:rPr>
              <a:t> and gain legal advice.</a:t>
            </a:r>
            <a:endParaRPr lang="en-US" sz="2400" dirty="0">
              <a:solidFill>
                <a:schemeClr val="dk1"/>
              </a:solidFill>
              <a:latin typeface="Calibri"/>
              <a:ea typeface="Calibri"/>
              <a:cs typeface="Calibri"/>
              <a:sym typeface="Calibri"/>
            </a:endParaRPr>
          </a:p>
          <a:p>
            <a:pPr marL="533400" indent="0">
              <a:lnSpc>
                <a:spcPct val="107915"/>
              </a:lnSpc>
              <a:buSzPts val="2400"/>
              <a:buNone/>
            </a:pPr>
            <a:r>
              <a:rPr lang="en" sz="2400" b="1" dirty="0">
                <a:solidFill>
                  <a:schemeClr val="dk1"/>
                </a:solidFill>
                <a:latin typeface="Calibri"/>
                <a:ea typeface="Calibri"/>
                <a:cs typeface="Calibri"/>
                <a:sym typeface="Calibri"/>
              </a:rPr>
              <a:t>Compassionate Response - </a:t>
            </a:r>
            <a:r>
              <a:rPr lang="en" sz="2400" dirty="0">
                <a:solidFill>
                  <a:schemeClr val="dk1"/>
                </a:solidFill>
                <a:latin typeface="Calibri"/>
                <a:ea typeface="Calibri"/>
                <a:cs typeface="Calibri"/>
                <a:sym typeface="Calibri"/>
              </a:rPr>
              <a:t>Our staff must be respectful and compassionate to families, while maintaining a “Without-Prejudice” legal mindset. </a:t>
            </a:r>
            <a:endParaRPr lang="en-US" sz="2400">
              <a:solidFill>
                <a:schemeClr val="dk1"/>
              </a:solidFill>
              <a:latin typeface="Calibri"/>
              <a:ea typeface="Calibri"/>
              <a:cs typeface="Calibri"/>
            </a:endParaRPr>
          </a:p>
          <a:p>
            <a:pPr marL="533400" lvl="0" indent="0" algn="l" rtl="0">
              <a:lnSpc>
                <a:spcPct val="107916"/>
              </a:lnSpc>
              <a:spcBef>
                <a:spcPts val="0"/>
              </a:spcBef>
              <a:spcAft>
                <a:spcPts val="0"/>
              </a:spcAft>
              <a:buClr>
                <a:schemeClr val="dk1"/>
              </a:buClr>
              <a:buSzPts val="2400"/>
              <a:buNone/>
            </a:pPr>
            <a:r>
              <a:rPr lang="en" sz="2400" b="1" dirty="0">
                <a:solidFill>
                  <a:schemeClr val="dk1"/>
                </a:solidFill>
                <a:latin typeface="Calibri"/>
                <a:ea typeface="Calibri"/>
                <a:cs typeface="Calibri"/>
                <a:sym typeface="Calibri"/>
              </a:rPr>
              <a:t>Privacy - </a:t>
            </a:r>
            <a:r>
              <a:rPr lang="en" sz="2400" dirty="0">
                <a:solidFill>
                  <a:schemeClr val="dk1"/>
                </a:solidFill>
                <a:latin typeface="Calibri"/>
                <a:ea typeface="Calibri"/>
                <a:cs typeface="Calibri"/>
                <a:sym typeface="Calibri"/>
              </a:rPr>
              <a:t>Our staff must maintain confidentiality of perpetrator and victim except to legal authorities as required (lawyer, police, government)</a:t>
            </a:r>
            <a:r>
              <a:rPr lang="en" sz="1100" dirty="0">
                <a:solidFill>
                  <a:schemeClr val="dk1"/>
                </a:solidFill>
                <a:latin typeface="Calibri"/>
                <a:ea typeface="Calibri"/>
                <a:cs typeface="Calibri"/>
                <a:sym typeface="Calibri"/>
              </a:rPr>
              <a:t> </a:t>
            </a:r>
            <a:r>
              <a:rPr lang="en" sz="2400" dirty="0">
                <a:solidFill>
                  <a:srgbClr val="000000"/>
                </a:solidFill>
                <a:latin typeface="Calibri"/>
                <a:ea typeface="Calibri"/>
                <a:cs typeface="Calibri"/>
                <a:sym typeface="Calibri"/>
              </a:rPr>
              <a:t>and those who need to know within the church (Pastor, Board, Ministry Leader)</a:t>
            </a:r>
            <a:r>
              <a:rPr lang="en" sz="2400" dirty="0">
                <a:solidFill>
                  <a:schemeClr val="dk1"/>
                </a:solidFill>
                <a:latin typeface="Calibri"/>
                <a:ea typeface="Calibri"/>
                <a:cs typeface="Calibri"/>
                <a:sym typeface="Calibri"/>
              </a:rPr>
              <a:t>. </a:t>
            </a:r>
            <a:endParaRPr sz="2400" b="1" dirty="0">
              <a:solidFill>
                <a:schemeClr val="dk1"/>
              </a:solidFill>
              <a:latin typeface="Calibri"/>
              <a:ea typeface="Calibri"/>
              <a:cs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20">
                                            <p:txEl>
                                              <p:pRg st="0" end="0"/>
                                            </p:txEl>
                                          </p:spTgt>
                                        </p:tgtEl>
                                        <p:attrNameLst>
                                          <p:attrName>style.visibility</p:attrName>
                                        </p:attrNameLst>
                                      </p:cBhvr>
                                      <p:to>
                                        <p:strVal val="visible"/>
                                      </p:to>
                                    </p:set>
                                    <p:animEffect transition="in" filter="fade">
                                      <p:cBhvr>
                                        <p:cTn id="7" dur="1000"/>
                                        <p:tgtEl>
                                          <p:spTgt spid="42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20">
                                            <p:txEl>
                                              <p:pRg st="1" end="1"/>
                                            </p:txEl>
                                          </p:spTgt>
                                        </p:tgtEl>
                                        <p:attrNameLst>
                                          <p:attrName>style.visibility</p:attrName>
                                        </p:attrNameLst>
                                      </p:cBhvr>
                                      <p:to>
                                        <p:strVal val="visible"/>
                                      </p:to>
                                    </p:set>
                                    <p:animEffect transition="in" filter="fade">
                                      <p:cBhvr>
                                        <p:cTn id="12" dur="1000"/>
                                        <p:tgtEl>
                                          <p:spTgt spid="42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20">
                                            <p:txEl>
                                              <p:pRg st="2" end="2"/>
                                            </p:txEl>
                                          </p:spTgt>
                                        </p:tgtEl>
                                        <p:attrNameLst>
                                          <p:attrName>style.visibility</p:attrName>
                                        </p:attrNameLst>
                                      </p:cBhvr>
                                      <p:to>
                                        <p:strVal val="visible"/>
                                      </p:to>
                                    </p:set>
                                    <p:animEffect transition="in" filter="fade">
                                      <p:cBhvr>
                                        <p:cTn id="17" dur="1000"/>
                                        <p:tgtEl>
                                          <p:spTgt spid="4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424"/>
        <p:cNvGrpSpPr/>
        <p:nvPr/>
      </p:nvGrpSpPr>
      <p:grpSpPr>
        <a:xfrm>
          <a:off x="0" y="0"/>
          <a:ext cx="0" cy="0"/>
          <a:chOff x="0" y="0"/>
          <a:chExt cx="0" cy="0"/>
        </a:xfrm>
      </p:grpSpPr>
      <p:sp>
        <p:nvSpPr>
          <p:cNvPr id="425" name="Google Shape;425;p6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r>
              <a:rPr lang="en" dirty="0"/>
              <a:t>Reporting Abuse - Consequence</a:t>
            </a:r>
            <a:endParaRPr dirty="0"/>
          </a:p>
        </p:txBody>
      </p:sp>
      <p:sp>
        <p:nvSpPr>
          <p:cNvPr id="426" name="Google Shape;426;p65"/>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533400" indent="0">
              <a:lnSpc>
                <a:spcPct val="107916"/>
              </a:lnSpc>
              <a:buClr>
                <a:schemeClr val="dk1"/>
              </a:buClr>
              <a:buSzPts val="2400"/>
              <a:buNone/>
            </a:pPr>
            <a:r>
              <a:rPr lang="en" sz="2400" b="1" dirty="0">
                <a:solidFill>
                  <a:schemeClr val="dk1"/>
                </a:solidFill>
                <a:latin typeface="Calibri"/>
                <a:ea typeface="Calibri"/>
                <a:cs typeface="Calibri"/>
                <a:sym typeface="Calibri"/>
              </a:rPr>
              <a:t>Suspension - </a:t>
            </a:r>
            <a:r>
              <a:rPr lang="en" sz="2400" dirty="0">
                <a:solidFill>
                  <a:schemeClr val="dk1"/>
                </a:solidFill>
                <a:latin typeface="Calibri"/>
                <a:ea typeface="Calibri"/>
                <a:cs typeface="Calibri"/>
                <a:sym typeface="Calibri"/>
              </a:rPr>
              <a:t>Suspend suspected perpetrator from the ministry while waiting for the outcome of investigation.</a:t>
            </a:r>
            <a:endParaRPr lang="en-US" sz="2400" dirty="0">
              <a:solidFill>
                <a:schemeClr val="dk1"/>
              </a:solidFill>
              <a:latin typeface="Calibri"/>
              <a:ea typeface="Calibri"/>
              <a:cs typeface="Calibri"/>
            </a:endParaRPr>
          </a:p>
          <a:p>
            <a:pPr marL="533400" lvl="0" indent="0" algn="l">
              <a:lnSpc>
                <a:spcPct val="107916"/>
              </a:lnSpc>
              <a:spcBef>
                <a:spcPts val="0"/>
              </a:spcBef>
              <a:spcAft>
                <a:spcPts val="800"/>
              </a:spcAft>
              <a:buClr>
                <a:srgbClr val="000000"/>
              </a:buClr>
              <a:buSzPts val="2400"/>
              <a:buFont typeface="Noto Sans Symbols"/>
              <a:buNone/>
            </a:pPr>
            <a:endParaRPr sz="2400" b="1">
              <a:solidFill>
                <a:schemeClr val="dk1"/>
              </a:solidFill>
              <a:latin typeface="Calibri"/>
              <a:ea typeface="Calibri"/>
              <a:cs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26">
                                            <p:txEl>
                                              <p:pRg st="0" end="0"/>
                                            </p:txEl>
                                          </p:spTgt>
                                        </p:tgtEl>
                                        <p:attrNameLst>
                                          <p:attrName>style.visibility</p:attrName>
                                        </p:attrNameLst>
                                      </p:cBhvr>
                                      <p:to>
                                        <p:strVal val="visible"/>
                                      </p:to>
                                    </p:set>
                                    <p:animEffect transition="in" filter="fade">
                                      <p:cBhvr>
                                        <p:cTn id="7" dur="1000"/>
                                        <p:tgtEl>
                                          <p:spTgt spid="42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430"/>
        <p:cNvGrpSpPr/>
        <p:nvPr/>
      </p:nvGrpSpPr>
      <p:grpSpPr>
        <a:xfrm>
          <a:off x="0" y="0"/>
          <a:ext cx="0" cy="0"/>
          <a:chOff x="0" y="0"/>
          <a:chExt cx="0" cy="0"/>
        </a:xfrm>
      </p:grpSpPr>
      <p:sp>
        <p:nvSpPr>
          <p:cNvPr id="431" name="Google Shape;431;p66"/>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accent1"/>
              </a:buClr>
              <a:buSzPts val="3600"/>
              <a:buFont typeface="Trebuchet MS"/>
              <a:buNone/>
            </a:pPr>
            <a:r>
              <a:rPr lang="en"/>
              <a:t>Health and Safety</a:t>
            </a:r>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435"/>
        <p:cNvGrpSpPr/>
        <p:nvPr/>
      </p:nvGrpSpPr>
      <p:grpSpPr>
        <a:xfrm>
          <a:off x="0" y="0"/>
          <a:ext cx="0" cy="0"/>
          <a:chOff x="0" y="0"/>
          <a:chExt cx="0" cy="0"/>
        </a:xfrm>
      </p:grpSpPr>
      <p:sp>
        <p:nvSpPr>
          <p:cNvPr id="436" name="Google Shape;436;p6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Health and Safety</a:t>
            </a:r>
            <a:endParaRPr/>
          </a:p>
        </p:txBody>
      </p:sp>
      <p:sp>
        <p:nvSpPr>
          <p:cNvPr id="437" name="Google Shape;437;p67"/>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914400" lvl="1" indent="-381000" algn="l" rtl="0">
              <a:lnSpc>
                <a:spcPct val="107916"/>
              </a:lnSpc>
              <a:spcBef>
                <a:spcPts val="0"/>
              </a:spcBef>
              <a:spcAft>
                <a:spcPts val="0"/>
              </a:spcAft>
              <a:buClr>
                <a:schemeClr val="dk1"/>
              </a:buClr>
              <a:buSzPts val="2400"/>
              <a:buFont typeface="Calibri"/>
              <a:buAutoNum type="alphaLcPeriod"/>
            </a:pPr>
            <a:r>
              <a:rPr lang="en" sz="2400" b="1" dirty="0">
                <a:solidFill>
                  <a:schemeClr val="dk1"/>
                </a:solidFill>
                <a:latin typeface="Calibri"/>
                <a:ea typeface="Calibri"/>
                <a:cs typeface="Calibri"/>
                <a:sym typeface="Calibri"/>
              </a:rPr>
              <a:t>Registration Form Medical Query</a:t>
            </a:r>
            <a:r>
              <a:rPr lang="en" sz="2400" dirty="0">
                <a:solidFill>
                  <a:schemeClr val="dk1"/>
                </a:solidFill>
                <a:latin typeface="Calibri"/>
                <a:ea typeface="Calibri"/>
                <a:cs typeface="Calibri"/>
                <a:sym typeface="Calibri"/>
              </a:rPr>
              <a:t> - Our registration form for children has a space for guardians to disclose anything that we may need to know regarding the health management of the child. </a:t>
            </a:r>
            <a:endParaRPr sz="2400" dirty="0">
              <a:solidFill>
                <a:schemeClr val="dk1"/>
              </a:solidFill>
              <a:latin typeface="Calibri"/>
              <a:ea typeface="Calibri"/>
              <a:cs typeface="Calibri"/>
              <a:sym typeface="Calibri"/>
            </a:endParaRPr>
          </a:p>
          <a:p>
            <a:pPr marL="1371600" lvl="2" indent="-266700" algn="l" rtl="0">
              <a:lnSpc>
                <a:spcPct val="107916"/>
              </a:lnSpc>
              <a:spcBef>
                <a:spcPts val="0"/>
              </a:spcBef>
              <a:spcAft>
                <a:spcPts val="0"/>
              </a:spcAft>
              <a:buClr>
                <a:schemeClr val="dk1"/>
              </a:buClr>
              <a:buSzPts val="2400"/>
              <a:buFont typeface="Calibri"/>
              <a:buAutoNum type="romanLcPeriod"/>
            </a:pPr>
            <a:r>
              <a:rPr lang="en" sz="2400" dirty="0">
                <a:solidFill>
                  <a:schemeClr val="dk1"/>
                </a:solidFill>
                <a:latin typeface="Calibri"/>
                <a:ea typeface="Calibri"/>
                <a:cs typeface="Calibri"/>
                <a:sym typeface="Calibri"/>
              </a:rPr>
              <a:t>In the event of requiring the </a:t>
            </a:r>
            <a:r>
              <a:rPr lang="en" sz="2400" dirty="0" err="1">
                <a:solidFill>
                  <a:schemeClr val="dk1"/>
                </a:solidFill>
                <a:latin typeface="Calibri"/>
                <a:ea typeface="Calibri"/>
                <a:cs typeface="Calibri"/>
                <a:sym typeface="Calibri"/>
              </a:rPr>
              <a:t>admi</a:t>
            </a:r>
            <a:r>
              <a:rPr lang="en-CA" sz="2400" dirty="0" err="1">
                <a:solidFill>
                  <a:schemeClr val="dk1"/>
                </a:solidFill>
                <a:latin typeface="Calibri"/>
                <a:ea typeface="Calibri"/>
                <a:cs typeface="Calibri"/>
                <a:sym typeface="Calibri"/>
              </a:rPr>
              <a:t>nistration</a:t>
            </a:r>
            <a:r>
              <a:rPr lang="en" sz="2400" dirty="0">
                <a:solidFill>
                  <a:schemeClr val="dk1"/>
                </a:solidFill>
                <a:latin typeface="Calibri"/>
                <a:ea typeface="Calibri"/>
                <a:cs typeface="Calibri"/>
                <a:sym typeface="Calibri"/>
              </a:rPr>
              <a:t> of any kind of medication, we must </a:t>
            </a:r>
            <a:r>
              <a:rPr lang="en-CA" sz="2400" dirty="0">
                <a:solidFill>
                  <a:schemeClr val="dk1"/>
                </a:solidFill>
                <a:latin typeface="Calibri"/>
                <a:ea typeface="Calibri"/>
                <a:cs typeface="Calibri"/>
                <a:sym typeface="Calibri"/>
              </a:rPr>
              <a:t>have consent from</a:t>
            </a:r>
            <a:r>
              <a:rPr lang="en" sz="2400" dirty="0">
                <a:solidFill>
                  <a:schemeClr val="dk1"/>
                </a:solidFill>
                <a:latin typeface="Calibri"/>
                <a:ea typeface="Calibri"/>
                <a:cs typeface="Calibri"/>
                <a:sym typeface="Calibri"/>
              </a:rPr>
              <a:t> with the parent</a:t>
            </a:r>
            <a:r>
              <a:rPr lang="en-CA" sz="2400" dirty="0">
                <a:solidFill>
                  <a:schemeClr val="dk1"/>
                </a:solidFill>
                <a:latin typeface="Calibri"/>
                <a:ea typeface="Calibri"/>
                <a:cs typeface="Calibri"/>
                <a:sym typeface="Calibri"/>
              </a:rPr>
              <a:t>/legal guardian</a:t>
            </a:r>
            <a:r>
              <a:rPr lang="en" sz="2400" dirty="0">
                <a:solidFill>
                  <a:schemeClr val="dk1"/>
                </a:solidFill>
                <a:latin typeface="Calibri"/>
                <a:ea typeface="Calibri"/>
                <a:cs typeface="Calibri"/>
                <a:sym typeface="Calibri"/>
              </a:rPr>
              <a:t> before administering anything</a:t>
            </a:r>
            <a:endParaRPr sz="2400" dirty="0">
              <a:solidFill>
                <a:schemeClr val="dk1"/>
              </a:solidFill>
              <a:latin typeface="Calibri"/>
              <a:ea typeface="Calibri"/>
              <a:cs typeface="Calibri"/>
              <a:sym typeface="Calibri"/>
            </a:endParaRPr>
          </a:p>
          <a:p>
            <a:pPr marL="0" lvl="0" indent="0" algn="l" rtl="0">
              <a:spcBef>
                <a:spcPts val="0"/>
              </a:spcBef>
              <a:spcAft>
                <a:spcPts val="1600"/>
              </a:spcAft>
              <a:buSzPts val="1800"/>
              <a:buNone/>
            </a:pP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37">
                                            <p:txEl>
                                              <p:pRg st="0" end="0"/>
                                            </p:txEl>
                                          </p:spTgt>
                                        </p:tgtEl>
                                        <p:attrNameLst>
                                          <p:attrName>style.visibility</p:attrName>
                                        </p:attrNameLst>
                                      </p:cBhvr>
                                      <p:to>
                                        <p:strVal val="visible"/>
                                      </p:to>
                                    </p:set>
                                    <p:animEffect transition="in" filter="fade">
                                      <p:cBhvr>
                                        <p:cTn id="7" dur="1000"/>
                                        <p:tgtEl>
                                          <p:spTgt spid="43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37">
                                            <p:txEl>
                                              <p:pRg st="1" end="1"/>
                                            </p:txEl>
                                          </p:spTgt>
                                        </p:tgtEl>
                                        <p:attrNameLst>
                                          <p:attrName>style.visibility</p:attrName>
                                        </p:attrNameLst>
                                      </p:cBhvr>
                                      <p:to>
                                        <p:strVal val="visible"/>
                                      </p:to>
                                    </p:set>
                                    <p:animEffect transition="in" filter="fade">
                                      <p:cBhvr>
                                        <p:cTn id="12" dur="1000"/>
                                        <p:tgtEl>
                                          <p:spTgt spid="43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441"/>
        <p:cNvGrpSpPr/>
        <p:nvPr/>
      </p:nvGrpSpPr>
      <p:grpSpPr>
        <a:xfrm>
          <a:off x="0" y="0"/>
          <a:ext cx="0" cy="0"/>
          <a:chOff x="0" y="0"/>
          <a:chExt cx="0" cy="0"/>
        </a:xfrm>
      </p:grpSpPr>
      <p:sp>
        <p:nvSpPr>
          <p:cNvPr id="442" name="Google Shape;442;p68"/>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Health and Safety</a:t>
            </a:r>
            <a:endParaRPr/>
          </a:p>
        </p:txBody>
      </p:sp>
      <p:sp>
        <p:nvSpPr>
          <p:cNvPr id="443" name="Google Shape;443;p68"/>
          <p:cNvSpPr txBox="1">
            <a:spLocks noGrp="1"/>
          </p:cNvSpPr>
          <p:nvPr>
            <p:ph type="body" idx="1"/>
          </p:nvPr>
        </p:nvSpPr>
        <p:spPr>
          <a:xfrm>
            <a:off x="311700" y="1152475"/>
            <a:ext cx="6640200" cy="3416400"/>
          </a:xfrm>
          <a:prstGeom prst="rect">
            <a:avLst/>
          </a:prstGeom>
          <a:noFill/>
          <a:ln>
            <a:noFill/>
          </a:ln>
        </p:spPr>
        <p:txBody>
          <a:bodyPr spcFirstLastPara="1" wrap="square" lIns="91425" tIns="91425" rIns="91425" bIns="91425" anchor="t" anchorCtr="0">
            <a:noAutofit/>
          </a:bodyPr>
          <a:lstStyle/>
          <a:p>
            <a:pPr marL="457200" lvl="0" indent="-381000" algn="l" rtl="0">
              <a:lnSpc>
                <a:spcPct val="107916"/>
              </a:lnSpc>
              <a:spcBef>
                <a:spcPts val="0"/>
              </a:spcBef>
              <a:spcAft>
                <a:spcPts val="0"/>
              </a:spcAft>
              <a:buClr>
                <a:schemeClr val="dk1"/>
              </a:buClr>
              <a:buSzPts val="2400"/>
              <a:buFont typeface="Calibri"/>
              <a:buChar char="●"/>
            </a:pPr>
            <a:r>
              <a:rPr lang="en" sz="2400" b="1">
                <a:solidFill>
                  <a:schemeClr val="dk1"/>
                </a:solidFill>
                <a:latin typeface="Calibri"/>
                <a:ea typeface="Calibri"/>
                <a:cs typeface="Calibri"/>
                <a:sym typeface="Calibri"/>
              </a:rPr>
              <a:t>Illness </a:t>
            </a:r>
            <a:r>
              <a:rPr lang="en" sz="2400">
                <a:solidFill>
                  <a:schemeClr val="dk1"/>
                </a:solidFill>
                <a:latin typeface="Calibri"/>
                <a:ea typeface="Calibri"/>
                <a:cs typeface="Calibri"/>
                <a:sym typeface="Calibri"/>
              </a:rPr>
              <a:t>- Children attending our ministry may occasionally come with an illness. These are guidelines, staff must use their discretion.</a:t>
            </a:r>
            <a:endParaRPr sz="2400">
              <a:solidFill>
                <a:schemeClr val="dk1"/>
              </a:solidFill>
              <a:latin typeface="Calibri"/>
              <a:ea typeface="Calibri"/>
              <a:cs typeface="Calibri"/>
              <a:sym typeface="Calibri"/>
            </a:endParaRPr>
          </a:p>
          <a:p>
            <a:pPr marL="914400" lvl="1" indent="-381000" algn="l" rtl="0">
              <a:lnSpc>
                <a:spcPct val="107916"/>
              </a:lnSpc>
              <a:spcBef>
                <a:spcPts val="0"/>
              </a:spcBef>
              <a:spcAft>
                <a:spcPts val="0"/>
              </a:spcAft>
              <a:buClr>
                <a:schemeClr val="dk1"/>
              </a:buClr>
              <a:buSzPts val="2400"/>
              <a:buFont typeface="Calibri"/>
              <a:buChar char="○"/>
            </a:pPr>
            <a:r>
              <a:rPr lang="en" sz="2400">
                <a:solidFill>
                  <a:schemeClr val="dk1"/>
                </a:solidFill>
                <a:latin typeface="Calibri"/>
                <a:ea typeface="Calibri"/>
                <a:cs typeface="Calibri"/>
                <a:sym typeface="Calibri"/>
              </a:rPr>
              <a:t>Common colds are tolerable, unless the child is in severe discomfort</a:t>
            </a:r>
            <a:endParaRPr sz="2400">
              <a:solidFill>
                <a:schemeClr val="dk1"/>
              </a:solidFill>
              <a:latin typeface="Calibri"/>
              <a:ea typeface="Calibri"/>
              <a:cs typeface="Calibri"/>
              <a:sym typeface="Calibri"/>
            </a:endParaRPr>
          </a:p>
          <a:p>
            <a:pPr marL="914400" lvl="1" indent="-381000" algn="l" rtl="0">
              <a:lnSpc>
                <a:spcPct val="107916"/>
              </a:lnSpc>
              <a:spcBef>
                <a:spcPts val="0"/>
              </a:spcBef>
              <a:spcAft>
                <a:spcPts val="0"/>
              </a:spcAft>
              <a:buClr>
                <a:schemeClr val="dk1"/>
              </a:buClr>
              <a:buSzPts val="2400"/>
              <a:buFont typeface="Calibri"/>
              <a:buChar char="○"/>
            </a:pPr>
            <a:r>
              <a:rPr lang="en" sz="2400">
                <a:solidFill>
                  <a:schemeClr val="dk1"/>
                </a:solidFill>
                <a:latin typeface="Calibri"/>
                <a:ea typeface="Calibri"/>
                <a:cs typeface="Calibri"/>
                <a:sym typeface="Calibri"/>
              </a:rPr>
              <a:t>The flu, fever, spots, or any more severe contagion the child is prohibited from attending the ministry and must be sent back to guardian.</a:t>
            </a:r>
            <a:endParaRPr sz="2400"/>
          </a:p>
        </p:txBody>
      </p:sp>
      <p:pic>
        <p:nvPicPr>
          <p:cNvPr id="444" name="Google Shape;444;p68"/>
          <p:cNvPicPr preferRelativeResize="0"/>
          <p:nvPr/>
        </p:nvPicPr>
        <p:blipFill rotWithShape="1">
          <a:blip r:embed="rId3">
            <a:alphaModFix/>
          </a:blip>
          <a:srcRect/>
          <a:stretch/>
        </p:blipFill>
        <p:spPr>
          <a:xfrm>
            <a:off x="6800850" y="1936750"/>
            <a:ext cx="2343150" cy="1847850"/>
          </a:xfrm>
          <a:prstGeom prst="rect">
            <a:avLst/>
          </a:prstGeom>
          <a:noFill/>
          <a:ln>
            <a:noFill/>
          </a:ln>
        </p:spPr>
      </p:pic>
      <mc:AlternateContent xmlns:mc="http://schemas.openxmlformats.org/markup-compatibility/2006" xmlns:p14="http://schemas.microsoft.com/office/powerpoint/2010/main">
        <mc:Choice Requires="p14">
          <p:contentPart p14:bwMode="auto" r:id="rId4">
            <p14:nvContentPartPr>
              <p14:cNvPr id="6" name="Ink 5">
                <a:extLst>
                  <a:ext uri="{FF2B5EF4-FFF2-40B4-BE49-F238E27FC236}">
                    <a16:creationId xmlns:a16="http://schemas.microsoft.com/office/drawing/2014/main" id="{1AD0067B-3BB9-3E4A-81F3-E20A18C0D182}"/>
                  </a:ext>
                </a:extLst>
              </p14:cNvPr>
              <p14:cNvContentPartPr/>
              <p14:nvPr/>
            </p14:nvContentPartPr>
            <p14:xfrm>
              <a:off x="4532915" y="6345133"/>
              <a:ext cx="360" cy="360"/>
            </p14:xfrm>
          </p:contentPart>
        </mc:Choice>
        <mc:Fallback xmlns="">
          <p:pic>
            <p:nvPicPr>
              <p:cNvPr id="6" name="Ink 5">
                <a:extLst>
                  <a:ext uri="{FF2B5EF4-FFF2-40B4-BE49-F238E27FC236}">
                    <a16:creationId xmlns:a16="http://schemas.microsoft.com/office/drawing/2014/main" id="{1AD0067B-3BB9-3E4A-81F3-E20A18C0D182}"/>
                  </a:ext>
                </a:extLst>
              </p:cNvPr>
              <p:cNvPicPr/>
              <p:nvPr/>
            </p:nvPicPr>
            <p:blipFill>
              <a:blip r:embed="rId5"/>
              <a:stretch>
                <a:fillRect/>
              </a:stretch>
            </p:blipFill>
            <p:spPr>
              <a:xfrm>
                <a:off x="4523915" y="6336133"/>
                <a:ext cx="18000" cy="18000"/>
              </a:xfrm>
              <a:prstGeom prst="rect">
                <a:avLst/>
              </a:prstGeom>
            </p:spPr>
          </p:pic>
        </mc:Fallback>
      </mc:AlternateContent>
      <p:grpSp>
        <p:nvGrpSpPr>
          <p:cNvPr id="8" name="Group 7">
            <a:extLst>
              <a:ext uri="{FF2B5EF4-FFF2-40B4-BE49-F238E27FC236}">
                <a16:creationId xmlns:a16="http://schemas.microsoft.com/office/drawing/2014/main" id="{7EDE65BE-7E14-194E-991B-893C5C35196D}"/>
              </a:ext>
            </a:extLst>
          </p:cNvPr>
          <p:cNvGrpSpPr/>
          <p:nvPr/>
        </p:nvGrpSpPr>
        <p:grpSpPr>
          <a:xfrm>
            <a:off x="-272725" y="-157187"/>
            <a:ext cx="9567000" cy="5347080"/>
            <a:chOff x="-272725" y="-157187"/>
            <a:chExt cx="9567000" cy="5347080"/>
          </a:xfrm>
        </p:grpSpPr>
        <mc:AlternateContent xmlns:mc="http://schemas.openxmlformats.org/markup-compatibility/2006" xmlns:p14="http://schemas.microsoft.com/office/powerpoint/2010/main">
          <mc:Choice Requires="p14">
            <p:contentPart p14:bwMode="auto" r:id="rId6">
              <p14:nvContentPartPr>
                <p14:cNvPr id="3" name="Ink 2">
                  <a:extLst>
                    <a:ext uri="{FF2B5EF4-FFF2-40B4-BE49-F238E27FC236}">
                      <a16:creationId xmlns:a16="http://schemas.microsoft.com/office/drawing/2014/main" id="{595382B7-E944-FA41-9AFC-BB125AC508F4}"/>
                    </a:ext>
                  </a:extLst>
                </p14:cNvPr>
                <p14:cNvContentPartPr/>
                <p14:nvPr/>
              </p14:nvContentPartPr>
              <p14:xfrm>
                <a:off x="69275" y="94453"/>
                <a:ext cx="9192240" cy="5095440"/>
              </p14:xfrm>
            </p:contentPart>
          </mc:Choice>
          <mc:Fallback xmlns="">
            <p:pic>
              <p:nvPicPr>
                <p:cNvPr id="3" name="Ink 2">
                  <a:extLst>
                    <a:ext uri="{FF2B5EF4-FFF2-40B4-BE49-F238E27FC236}">
                      <a16:creationId xmlns:a16="http://schemas.microsoft.com/office/drawing/2014/main" id="{595382B7-E944-FA41-9AFC-BB125AC508F4}"/>
                    </a:ext>
                  </a:extLst>
                </p:cNvPr>
                <p:cNvPicPr/>
                <p:nvPr/>
              </p:nvPicPr>
              <p:blipFill>
                <a:blip r:embed="rId7"/>
                <a:stretch>
                  <a:fillRect/>
                </a:stretch>
              </p:blipFill>
              <p:spPr>
                <a:xfrm>
                  <a:off x="60275" y="85453"/>
                  <a:ext cx="9209880" cy="511308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4" name="Ink 3">
                  <a:extLst>
                    <a:ext uri="{FF2B5EF4-FFF2-40B4-BE49-F238E27FC236}">
                      <a16:creationId xmlns:a16="http://schemas.microsoft.com/office/drawing/2014/main" id="{48D14B05-252F-E040-ADAF-866759D55BC1}"/>
                    </a:ext>
                  </a:extLst>
                </p14:cNvPr>
                <p14:cNvContentPartPr/>
                <p14:nvPr/>
              </p14:nvContentPartPr>
              <p14:xfrm>
                <a:off x="-228085" y="-70427"/>
                <a:ext cx="362880" cy="201240"/>
              </p14:xfrm>
            </p:contentPart>
          </mc:Choice>
          <mc:Fallback xmlns="">
            <p:pic>
              <p:nvPicPr>
                <p:cNvPr id="4" name="Ink 3">
                  <a:extLst>
                    <a:ext uri="{FF2B5EF4-FFF2-40B4-BE49-F238E27FC236}">
                      <a16:creationId xmlns:a16="http://schemas.microsoft.com/office/drawing/2014/main" id="{48D14B05-252F-E040-ADAF-866759D55BC1}"/>
                    </a:ext>
                  </a:extLst>
                </p:cNvPr>
                <p:cNvPicPr/>
                <p:nvPr/>
              </p:nvPicPr>
              <p:blipFill>
                <a:blip r:embed="rId9"/>
                <a:stretch>
                  <a:fillRect/>
                </a:stretch>
              </p:blipFill>
              <p:spPr>
                <a:xfrm>
                  <a:off x="-236725" y="-79067"/>
                  <a:ext cx="380520" cy="21888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7" name="Ink 6">
                  <a:extLst>
                    <a:ext uri="{FF2B5EF4-FFF2-40B4-BE49-F238E27FC236}">
                      <a16:creationId xmlns:a16="http://schemas.microsoft.com/office/drawing/2014/main" id="{984FB928-BEE6-F641-9A1B-7FFD464E53B3}"/>
                    </a:ext>
                  </a:extLst>
                </p14:cNvPr>
                <p14:cNvContentPartPr/>
                <p14:nvPr/>
              </p14:nvContentPartPr>
              <p14:xfrm>
                <a:off x="-272725" y="-157187"/>
                <a:ext cx="9567000" cy="5303160"/>
              </p14:xfrm>
            </p:contentPart>
          </mc:Choice>
          <mc:Fallback xmlns="">
            <p:pic>
              <p:nvPicPr>
                <p:cNvPr id="7" name="Ink 6">
                  <a:extLst>
                    <a:ext uri="{FF2B5EF4-FFF2-40B4-BE49-F238E27FC236}">
                      <a16:creationId xmlns:a16="http://schemas.microsoft.com/office/drawing/2014/main" id="{984FB928-BEE6-F641-9A1B-7FFD464E53B3}"/>
                    </a:ext>
                  </a:extLst>
                </p:cNvPr>
                <p:cNvPicPr/>
                <p:nvPr/>
              </p:nvPicPr>
              <p:blipFill>
                <a:blip r:embed="rId11"/>
                <a:stretch>
                  <a:fillRect/>
                </a:stretch>
              </p:blipFill>
              <p:spPr>
                <a:xfrm>
                  <a:off x="-335365" y="-220187"/>
                  <a:ext cx="9692640" cy="5428800"/>
                </a:xfrm>
                <a:prstGeom prst="rect">
                  <a:avLst/>
                </a:prstGeom>
              </p:spPr>
            </p:pic>
          </mc:Fallback>
        </mc:AlternateContent>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43">
                                            <p:txEl>
                                              <p:pRg st="0" end="0"/>
                                            </p:txEl>
                                          </p:spTgt>
                                        </p:tgtEl>
                                        <p:attrNameLst>
                                          <p:attrName>style.visibility</p:attrName>
                                        </p:attrNameLst>
                                      </p:cBhvr>
                                      <p:to>
                                        <p:strVal val="visible"/>
                                      </p:to>
                                    </p:set>
                                    <p:animEffect transition="in" filter="fade">
                                      <p:cBhvr>
                                        <p:cTn id="7" dur="1000"/>
                                        <p:tgtEl>
                                          <p:spTgt spid="44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43">
                                            <p:txEl>
                                              <p:pRg st="1" end="1"/>
                                            </p:txEl>
                                          </p:spTgt>
                                        </p:tgtEl>
                                        <p:attrNameLst>
                                          <p:attrName>style.visibility</p:attrName>
                                        </p:attrNameLst>
                                      </p:cBhvr>
                                      <p:to>
                                        <p:strVal val="visible"/>
                                      </p:to>
                                    </p:set>
                                    <p:animEffect transition="in" filter="fade">
                                      <p:cBhvr>
                                        <p:cTn id="12" dur="1000"/>
                                        <p:tgtEl>
                                          <p:spTgt spid="44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43">
                                            <p:txEl>
                                              <p:pRg st="2" end="2"/>
                                            </p:txEl>
                                          </p:spTgt>
                                        </p:tgtEl>
                                        <p:attrNameLst>
                                          <p:attrName>style.visibility</p:attrName>
                                        </p:attrNameLst>
                                      </p:cBhvr>
                                      <p:to>
                                        <p:strVal val="visible"/>
                                      </p:to>
                                    </p:set>
                                    <p:animEffect transition="in" filter="fade">
                                      <p:cBhvr>
                                        <p:cTn id="17" dur="1000"/>
                                        <p:tgtEl>
                                          <p:spTgt spid="44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441"/>
        <p:cNvGrpSpPr/>
        <p:nvPr/>
      </p:nvGrpSpPr>
      <p:grpSpPr>
        <a:xfrm>
          <a:off x="0" y="0"/>
          <a:ext cx="0" cy="0"/>
          <a:chOff x="0" y="0"/>
          <a:chExt cx="0" cy="0"/>
        </a:xfrm>
      </p:grpSpPr>
      <p:sp>
        <p:nvSpPr>
          <p:cNvPr id="442" name="Google Shape;442;p68"/>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Health and Safety</a:t>
            </a:r>
            <a:endParaRPr/>
          </a:p>
        </p:txBody>
      </p:sp>
      <p:sp>
        <p:nvSpPr>
          <p:cNvPr id="443" name="Google Shape;443;p68"/>
          <p:cNvSpPr txBox="1">
            <a:spLocks noGrp="1"/>
          </p:cNvSpPr>
          <p:nvPr>
            <p:ph type="body" idx="1"/>
          </p:nvPr>
        </p:nvSpPr>
        <p:spPr>
          <a:xfrm>
            <a:off x="311700" y="1152475"/>
            <a:ext cx="4639951" cy="3416400"/>
          </a:xfrm>
          <a:prstGeom prst="rect">
            <a:avLst/>
          </a:prstGeom>
          <a:noFill/>
          <a:ln>
            <a:noFill/>
          </a:ln>
        </p:spPr>
        <p:txBody>
          <a:bodyPr spcFirstLastPara="1" wrap="square" lIns="91425" tIns="91425" rIns="91425" bIns="91425" anchor="t" anchorCtr="0">
            <a:noAutofit/>
          </a:bodyPr>
          <a:lstStyle/>
          <a:p>
            <a:pPr marL="76200" indent="0">
              <a:lnSpc>
                <a:spcPct val="107916"/>
              </a:lnSpc>
              <a:buClr>
                <a:schemeClr val="dk1"/>
              </a:buClr>
              <a:buSzPts val="2400"/>
              <a:buNone/>
            </a:pPr>
            <a:r>
              <a:rPr lang="en" sz="1800" b="1" dirty="0">
                <a:solidFill>
                  <a:schemeClr val="dk1"/>
                </a:solidFill>
                <a:latin typeface="Calibri"/>
                <a:ea typeface="Calibri"/>
                <a:cs typeface="Calibri"/>
                <a:sym typeface="Calibri"/>
              </a:rPr>
              <a:t>Illness –</a:t>
            </a:r>
            <a:r>
              <a:rPr lang="en" sz="1800" dirty="0">
                <a:solidFill>
                  <a:schemeClr val="dk1"/>
                </a:solidFill>
                <a:latin typeface="Calibri"/>
                <a:ea typeface="Calibri"/>
                <a:cs typeface="Calibri"/>
                <a:sym typeface="Calibri"/>
              </a:rPr>
              <a:t> Until public health directs otherwise,</a:t>
            </a:r>
            <a:r>
              <a:rPr lang="en" sz="1800" b="1" dirty="0">
                <a:solidFill>
                  <a:schemeClr val="dk1"/>
                </a:solidFill>
                <a:latin typeface="Calibri"/>
                <a:ea typeface="Calibri"/>
                <a:cs typeface="Calibri"/>
                <a:sym typeface="Calibri"/>
              </a:rPr>
              <a:t> a</a:t>
            </a:r>
            <a:r>
              <a:rPr lang="en" sz="1800" dirty="0">
                <a:solidFill>
                  <a:schemeClr val="dk1"/>
                </a:solidFill>
                <a:latin typeface="Calibri"/>
                <a:ea typeface="Calibri"/>
                <a:cs typeface="Calibri"/>
                <a:sym typeface="Calibri"/>
              </a:rPr>
              <a:t>ll staff and participants must not attend when displaying any symptoms of illness as per local COVID-19 Screening Tool. If a child arrives displaying symptoms they are is prohibited from attending the ministry and must be sent back to guardian.</a:t>
            </a:r>
            <a:endParaRPr lang="en" sz="1800">
              <a:solidFill>
                <a:schemeClr val="dk1"/>
              </a:solidFill>
              <a:latin typeface="Calibri"/>
              <a:cs typeface="Calibri"/>
            </a:endParaRPr>
          </a:p>
        </p:txBody>
      </p:sp>
      <p:pic>
        <p:nvPicPr>
          <p:cNvPr id="444" name="Google Shape;444;p68"/>
          <p:cNvPicPr preferRelativeResize="0"/>
          <p:nvPr/>
        </p:nvPicPr>
        <p:blipFill rotWithShape="1">
          <a:blip r:embed="rId3">
            <a:alphaModFix/>
          </a:blip>
          <a:srcRect/>
          <a:stretch/>
        </p:blipFill>
        <p:spPr>
          <a:xfrm>
            <a:off x="4925616" y="1633141"/>
            <a:ext cx="3048595" cy="2258615"/>
          </a:xfrm>
          <a:prstGeom prst="rect">
            <a:avLst/>
          </a:prstGeom>
          <a:noFill/>
          <a:ln>
            <a:noFill/>
          </a:ln>
        </p:spPr>
      </p:pic>
      <mc:AlternateContent xmlns:mc="http://schemas.openxmlformats.org/markup-compatibility/2006" xmlns:p14="http://schemas.microsoft.com/office/powerpoint/2010/main">
        <mc:Choice Requires="p14">
          <p:contentPart p14:bwMode="auto" r:id="rId4">
            <p14:nvContentPartPr>
              <p14:cNvPr id="6" name="Ink 5">
                <a:extLst>
                  <a:ext uri="{FF2B5EF4-FFF2-40B4-BE49-F238E27FC236}">
                    <a16:creationId xmlns:a16="http://schemas.microsoft.com/office/drawing/2014/main" id="{1AD0067B-3BB9-3E4A-81F3-E20A18C0D182}"/>
                  </a:ext>
                </a:extLst>
              </p14:cNvPr>
              <p14:cNvContentPartPr/>
              <p14:nvPr/>
            </p14:nvContentPartPr>
            <p14:xfrm>
              <a:off x="4532915" y="6345133"/>
              <a:ext cx="360" cy="360"/>
            </p14:xfrm>
          </p:contentPart>
        </mc:Choice>
        <mc:Fallback xmlns="">
          <p:pic>
            <p:nvPicPr>
              <p:cNvPr id="6" name="Ink 5">
                <a:extLst>
                  <a:ext uri="{FF2B5EF4-FFF2-40B4-BE49-F238E27FC236}">
                    <a16:creationId xmlns:a16="http://schemas.microsoft.com/office/drawing/2014/main" id="{1AD0067B-3BB9-3E4A-81F3-E20A18C0D182}"/>
                  </a:ext>
                </a:extLst>
              </p:cNvPr>
              <p:cNvPicPr/>
              <p:nvPr/>
            </p:nvPicPr>
            <p:blipFill>
              <a:blip r:embed="rId5"/>
              <a:stretch>
                <a:fillRect/>
              </a:stretch>
            </p:blipFill>
            <p:spPr>
              <a:xfrm>
                <a:off x="4523915" y="6336133"/>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4" name="Ink 3">
                <a:extLst>
                  <a:ext uri="{FF2B5EF4-FFF2-40B4-BE49-F238E27FC236}">
                    <a16:creationId xmlns:a16="http://schemas.microsoft.com/office/drawing/2014/main" id="{48D14B05-252F-E040-ADAF-866759D55BC1}"/>
                  </a:ext>
                </a:extLst>
              </p14:cNvPr>
              <p14:cNvContentPartPr/>
              <p14:nvPr/>
            </p14:nvContentPartPr>
            <p14:xfrm>
              <a:off x="-228085" y="-70427"/>
              <a:ext cx="362880" cy="201240"/>
            </p14:xfrm>
          </p:contentPart>
        </mc:Choice>
        <mc:Fallback xmlns="">
          <p:pic>
            <p:nvPicPr>
              <p:cNvPr id="4" name="Ink 3">
                <a:extLst>
                  <a:ext uri="{FF2B5EF4-FFF2-40B4-BE49-F238E27FC236}">
                    <a16:creationId xmlns:a16="http://schemas.microsoft.com/office/drawing/2014/main" id="{48D14B05-252F-E040-ADAF-866759D55BC1}"/>
                  </a:ext>
                </a:extLst>
              </p:cNvPr>
              <p:cNvPicPr/>
              <p:nvPr/>
            </p:nvPicPr>
            <p:blipFill>
              <a:blip r:embed="rId7"/>
              <a:stretch>
                <a:fillRect/>
              </a:stretch>
            </p:blipFill>
            <p:spPr>
              <a:xfrm>
                <a:off x="-237085" y="-79427"/>
                <a:ext cx="380520" cy="218880"/>
              </a:xfrm>
              <a:prstGeom prst="rect">
                <a:avLst/>
              </a:prstGeom>
            </p:spPr>
          </p:pic>
        </mc:Fallback>
      </mc:AlternateContent>
    </p:spTree>
    <p:extLst>
      <p:ext uri="{BB962C8B-B14F-4D97-AF65-F5344CB8AC3E}">
        <p14:creationId xmlns:p14="http://schemas.microsoft.com/office/powerpoint/2010/main" val="3583681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43">
                                            <p:txEl>
                                              <p:pRg st="0" end="0"/>
                                            </p:txEl>
                                          </p:spTgt>
                                        </p:tgtEl>
                                        <p:attrNameLst>
                                          <p:attrName>style.visibility</p:attrName>
                                        </p:attrNameLst>
                                      </p:cBhvr>
                                      <p:to>
                                        <p:strVal val="visible"/>
                                      </p:to>
                                    </p:set>
                                    <p:animEffect transition="in" filter="fade">
                                      <p:cBhvr>
                                        <p:cTn id="7" dur="1000"/>
                                        <p:tgtEl>
                                          <p:spTgt spid="44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49" name="Google Shape;449;p6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Health and Safety</a:t>
            </a:r>
            <a:endParaRPr/>
          </a:p>
        </p:txBody>
      </p:sp>
      <p:sp>
        <p:nvSpPr>
          <p:cNvPr id="450" name="Google Shape;450;p69"/>
          <p:cNvSpPr txBox="1">
            <a:spLocks noGrp="1"/>
          </p:cNvSpPr>
          <p:nvPr>
            <p:ph type="body" idx="1"/>
          </p:nvPr>
        </p:nvSpPr>
        <p:spPr>
          <a:xfrm>
            <a:off x="258600" y="1152475"/>
            <a:ext cx="5728144" cy="3416400"/>
          </a:xfrm>
          <a:prstGeom prst="rect">
            <a:avLst/>
          </a:prstGeom>
          <a:noFill/>
          <a:ln>
            <a:noFill/>
          </a:ln>
        </p:spPr>
        <p:txBody>
          <a:bodyPr spcFirstLastPara="1" wrap="square" lIns="91425" tIns="91425" rIns="91425" bIns="91425" anchor="t" anchorCtr="0">
            <a:noAutofit/>
          </a:bodyPr>
          <a:lstStyle/>
          <a:p>
            <a:pPr marL="101600" indent="0">
              <a:lnSpc>
                <a:spcPct val="107916"/>
              </a:lnSpc>
              <a:buClr>
                <a:schemeClr val="dk1"/>
              </a:buClr>
              <a:buSzPts val="2000"/>
              <a:buNone/>
            </a:pPr>
            <a:r>
              <a:rPr lang="en" sz="1600" b="1" dirty="0">
                <a:solidFill>
                  <a:schemeClr val="dk1"/>
                </a:solidFill>
                <a:latin typeface="Calibri"/>
                <a:ea typeface="Calibri"/>
                <a:cs typeface="Calibri"/>
                <a:sym typeface="Calibri"/>
              </a:rPr>
              <a:t>First Aid - </a:t>
            </a:r>
            <a:r>
              <a:rPr lang="en" sz="1600" dirty="0">
                <a:solidFill>
                  <a:schemeClr val="dk1"/>
                </a:solidFill>
                <a:latin typeface="Calibri"/>
                <a:ea typeface="Calibri"/>
                <a:cs typeface="Calibri"/>
                <a:sym typeface="Calibri"/>
              </a:rPr>
              <a:t>All staff must know the location of our first aid kit and must be trained in the use of basic first aid: CPR, choking, and in other life-saving procedures as required by the needs of children (e.g., epi-pen, seizures)</a:t>
            </a:r>
            <a:endParaRPr lang="en-US" sz="1600">
              <a:solidFill>
                <a:schemeClr val="dk1"/>
              </a:solidFill>
              <a:latin typeface="Calibri"/>
              <a:ea typeface="Calibri"/>
              <a:cs typeface="Calibri"/>
            </a:endParaRPr>
          </a:p>
          <a:p>
            <a:pPr marL="101600" indent="0">
              <a:lnSpc>
                <a:spcPct val="107915"/>
              </a:lnSpc>
              <a:buSzPts val="2000"/>
              <a:buNone/>
            </a:pPr>
            <a:endParaRPr lang="en" sz="1600" dirty="0">
              <a:solidFill>
                <a:schemeClr val="dk1"/>
              </a:solidFill>
              <a:latin typeface="Calibri"/>
              <a:ea typeface="Calibri"/>
              <a:cs typeface="Calibri"/>
              <a:sym typeface="Calibri"/>
            </a:endParaRPr>
          </a:p>
          <a:p>
            <a:pPr marL="101600" indent="0">
              <a:lnSpc>
                <a:spcPct val="107916"/>
              </a:lnSpc>
              <a:buClr>
                <a:schemeClr val="dk1"/>
              </a:buClr>
              <a:buSzPts val="2000"/>
              <a:buNone/>
            </a:pPr>
            <a:r>
              <a:rPr lang="en" sz="1600" b="1" dirty="0">
                <a:solidFill>
                  <a:schemeClr val="dk1"/>
                </a:solidFill>
                <a:latin typeface="Calibri"/>
                <a:ea typeface="Calibri"/>
                <a:cs typeface="Calibri"/>
                <a:sym typeface="Calibri"/>
              </a:rPr>
              <a:t>Severe allergies</a:t>
            </a:r>
            <a:r>
              <a:rPr lang="en" sz="1600" dirty="0">
                <a:solidFill>
                  <a:schemeClr val="dk1"/>
                </a:solidFill>
                <a:latin typeface="Calibri"/>
                <a:ea typeface="Calibri"/>
                <a:cs typeface="Calibri"/>
                <a:sym typeface="Calibri"/>
              </a:rPr>
              <a:t> -  We need to notify all families of any severe allergies in the classroom.</a:t>
            </a:r>
            <a:endParaRPr sz="1600">
              <a:solidFill>
                <a:schemeClr val="dk1"/>
              </a:solidFill>
              <a:latin typeface="Calibri"/>
              <a:ea typeface="Calibri"/>
              <a:cs typeface="Calibri"/>
            </a:endParaRPr>
          </a:p>
          <a:p>
            <a:pPr marL="914400" lvl="1" indent="-355600" algn="l" rtl="0">
              <a:lnSpc>
                <a:spcPct val="107916"/>
              </a:lnSpc>
              <a:spcBef>
                <a:spcPts val="0"/>
              </a:spcBef>
              <a:spcAft>
                <a:spcPts val="0"/>
              </a:spcAft>
              <a:buClr>
                <a:schemeClr val="dk1"/>
              </a:buClr>
              <a:buSzPts val="2000"/>
              <a:buFont typeface="Calibri"/>
              <a:buChar char="○"/>
            </a:pPr>
            <a:r>
              <a:rPr lang="en" sz="1600" dirty="0">
                <a:solidFill>
                  <a:schemeClr val="dk1"/>
                </a:solidFill>
                <a:latin typeface="Calibri"/>
                <a:ea typeface="Calibri"/>
                <a:cs typeface="Calibri"/>
                <a:sym typeface="Calibri"/>
              </a:rPr>
              <a:t>Snacks are to be controlled for allergens specific to the needs of the child.</a:t>
            </a:r>
            <a:endParaRPr sz="1600">
              <a:solidFill>
                <a:schemeClr val="dk1"/>
              </a:solidFill>
              <a:latin typeface="Calibri"/>
              <a:ea typeface="Calibri"/>
              <a:cs typeface="Calibri"/>
            </a:endParaRPr>
          </a:p>
          <a:p>
            <a:pPr lvl="1" indent="-355600">
              <a:lnSpc>
                <a:spcPct val="107916"/>
              </a:lnSpc>
              <a:spcBef>
                <a:spcPts val="0"/>
              </a:spcBef>
              <a:buClr>
                <a:schemeClr val="dk1"/>
              </a:buClr>
              <a:buSzPts val="2000"/>
              <a:buFont typeface="Calibri"/>
              <a:buChar char="○"/>
            </a:pPr>
            <a:r>
              <a:rPr lang="en" sz="1600" dirty="0">
                <a:solidFill>
                  <a:schemeClr val="dk1"/>
                </a:solidFill>
                <a:latin typeface="Calibri"/>
                <a:ea typeface="Calibri"/>
                <a:cs typeface="Calibri"/>
                <a:sym typeface="Calibri"/>
              </a:rPr>
              <a:t>Staff need to be trained to administer an </a:t>
            </a:r>
            <a:r>
              <a:rPr lang="en" sz="1600" dirty="0" err="1">
                <a:solidFill>
                  <a:schemeClr val="dk1"/>
                </a:solidFill>
                <a:latin typeface="Calibri"/>
                <a:ea typeface="Calibri"/>
                <a:cs typeface="Calibri"/>
                <a:sym typeface="Calibri"/>
              </a:rPr>
              <a:t>epipen</a:t>
            </a:r>
            <a:r>
              <a:rPr lang="en" sz="1600" dirty="0">
                <a:solidFill>
                  <a:schemeClr val="dk1"/>
                </a:solidFill>
                <a:latin typeface="Calibri"/>
                <a:ea typeface="Calibri"/>
                <a:cs typeface="Calibri"/>
                <a:sym typeface="Calibri"/>
              </a:rPr>
              <a:t>, if we have a child with severe allergies.</a:t>
            </a:r>
            <a:endParaRPr lang="en" sz="1600">
              <a:solidFill>
                <a:schemeClr val="dk1"/>
              </a:solidFill>
              <a:latin typeface="Calibri"/>
              <a:ea typeface="Calibri"/>
              <a:cs typeface="Calibri"/>
              <a:sym typeface="Calibri"/>
            </a:endParaRPr>
          </a:p>
          <a:p>
            <a:pPr indent="0">
              <a:spcBef>
                <a:spcPts val="0"/>
              </a:spcBef>
              <a:spcAft>
                <a:spcPts val="1600"/>
              </a:spcAft>
              <a:buNone/>
            </a:pPr>
            <a:endParaRPr lang="en" sz="1600" dirty="0">
              <a:cs typeface="Calibri"/>
            </a:endParaRPr>
          </a:p>
        </p:txBody>
      </p:sp>
      <p:pic>
        <p:nvPicPr>
          <p:cNvPr id="451" name="Google Shape;451;p69"/>
          <p:cNvPicPr preferRelativeResize="0"/>
          <p:nvPr/>
        </p:nvPicPr>
        <p:blipFill rotWithShape="1">
          <a:blip r:embed="rId3">
            <a:alphaModFix/>
          </a:blip>
          <a:srcRect/>
          <a:stretch/>
        </p:blipFill>
        <p:spPr>
          <a:xfrm>
            <a:off x="6236775" y="1577534"/>
            <a:ext cx="2158095" cy="198843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50">
                                            <p:txEl>
                                              <p:pRg st="0" end="0"/>
                                            </p:txEl>
                                          </p:spTgt>
                                        </p:tgtEl>
                                        <p:attrNameLst>
                                          <p:attrName>style.visibility</p:attrName>
                                        </p:attrNameLst>
                                      </p:cBhvr>
                                      <p:to>
                                        <p:strVal val="visible"/>
                                      </p:to>
                                    </p:set>
                                    <p:animEffect transition="in" filter="fade">
                                      <p:cBhvr>
                                        <p:cTn id="7" dur="1000"/>
                                        <p:tgtEl>
                                          <p:spTgt spid="45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50">
                                            <p:txEl>
                                              <p:pRg st="2" end="2"/>
                                            </p:txEl>
                                          </p:spTgt>
                                        </p:tgtEl>
                                        <p:attrNameLst>
                                          <p:attrName>style.visibility</p:attrName>
                                        </p:attrNameLst>
                                      </p:cBhvr>
                                      <p:to>
                                        <p:strVal val="visible"/>
                                      </p:to>
                                    </p:set>
                                    <p:animEffect transition="in" filter="fade">
                                      <p:cBhvr>
                                        <p:cTn id="12" dur="1000"/>
                                        <p:tgtEl>
                                          <p:spTgt spid="45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50">
                                            <p:txEl>
                                              <p:pRg st="3" end="3"/>
                                            </p:txEl>
                                          </p:spTgt>
                                        </p:tgtEl>
                                        <p:attrNameLst>
                                          <p:attrName>style.visibility</p:attrName>
                                        </p:attrNameLst>
                                      </p:cBhvr>
                                      <p:to>
                                        <p:strVal val="visible"/>
                                      </p:to>
                                    </p:set>
                                    <p:animEffect transition="in" filter="fade">
                                      <p:cBhvr>
                                        <p:cTn id="17" dur="1000"/>
                                        <p:tgtEl>
                                          <p:spTgt spid="450">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50">
                                            <p:txEl>
                                              <p:pRg st="4" end="4"/>
                                            </p:txEl>
                                          </p:spTgt>
                                        </p:tgtEl>
                                        <p:attrNameLst>
                                          <p:attrName>style.visibility</p:attrName>
                                        </p:attrNameLst>
                                      </p:cBhvr>
                                      <p:to>
                                        <p:strVal val="visible"/>
                                      </p:to>
                                    </p:set>
                                    <p:animEffect transition="in" filter="fade">
                                      <p:cBhvr>
                                        <p:cTn id="22" dur="1000"/>
                                        <p:tgtEl>
                                          <p:spTgt spid="45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455"/>
        <p:cNvGrpSpPr/>
        <p:nvPr/>
      </p:nvGrpSpPr>
      <p:grpSpPr>
        <a:xfrm>
          <a:off x="0" y="0"/>
          <a:ext cx="0" cy="0"/>
          <a:chOff x="0" y="0"/>
          <a:chExt cx="0" cy="0"/>
        </a:xfrm>
      </p:grpSpPr>
      <p:sp>
        <p:nvSpPr>
          <p:cNvPr id="456" name="Google Shape;456;p70"/>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Health and Safety - Fire Drill</a:t>
            </a:r>
            <a:endParaRPr/>
          </a:p>
        </p:txBody>
      </p:sp>
      <p:sp>
        <p:nvSpPr>
          <p:cNvPr id="457" name="Google Shape;457;p70"/>
          <p:cNvSpPr txBox="1">
            <a:spLocks noGrp="1"/>
          </p:cNvSpPr>
          <p:nvPr>
            <p:ph type="body" idx="1"/>
          </p:nvPr>
        </p:nvSpPr>
        <p:spPr>
          <a:xfrm>
            <a:off x="311700" y="1152475"/>
            <a:ext cx="3890583" cy="3416400"/>
          </a:xfrm>
          <a:prstGeom prst="rect">
            <a:avLst/>
          </a:prstGeom>
          <a:noFill/>
          <a:ln>
            <a:noFill/>
          </a:ln>
        </p:spPr>
        <p:txBody>
          <a:bodyPr spcFirstLastPara="1" wrap="square" lIns="91425" tIns="91425" rIns="91425" bIns="91425" anchor="t" anchorCtr="0">
            <a:noAutofit/>
          </a:bodyPr>
          <a:lstStyle/>
          <a:p>
            <a:pPr marL="457200" lvl="0" indent="-381000" algn="l" rtl="0">
              <a:lnSpc>
                <a:spcPct val="107916"/>
              </a:lnSpc>
              <a:spcBef>
                <a:spcPts val="0"/>
              </a:spcBef>
              <a:spcAft>
                <a:spcPts val="0"/>
              </a:spcAft>
              <a:buClr>
                <a:schemeClr val="dk1"/>
              </a:buClr>
              <a:buSzPts val="2400"/>
              <a:buFont typeface="Calibri"/>
              <a:buChar char="●"/>
            </a:pPr>
            <a:r>
              <a:rPr lang="en" sz="1800" dirty="0">
                <a:solidFill>
                  <a:schemeClr val="dk1"/>
                </a:solidFill>
                <a:latin typeface="Calibri"/>
                <a:ea typeface="Calibri"/>
                <a:cs typeface="Calibri"/>
                <a:sym typeface="Calibri"/>
              </a:rPr>
              <a:t>An annual fire drill needs to be conducted with children and staff so that all involved know the fire procedure.</a:t>
            </a:r>
            <a:endParaRPr lang="en-US" sz="1800" dirty="0">
              <a:solidFill>
                <a:schemeClr val="dk1"/>
              </a:solidFill>
              <a:latin typeface="Calibri"/>
              <a:ea typeface="Calibri"/>
              <a:cs typeface="Calibri"/>
            </a:endParaRPr>
          </a:p>
          <a:p>
            <a:pPr marL="457200" lvl="0" indent="-381000" algn="l" rtl="0">
              <a:lnSpc>
                <a:spcPct val="107916"/>
              </a:lnSpc>
              <a:spcBef>
                <a:spcPts val="800"/>
              </a:spcBef>
              <a:spcAft>
                <a:spcPts val="0"/>
              </a:spcAft>
              <a:buClr>
                <a:schemeClr val="dk1"/>
              </a:buClr>
              <a:buSzPts val="2400"/>
              <a:buFont typeface="Calibri"/>
              <a:buChar char="●"/>
            </a:pPr>
            <a:r>
              <a:rPr lang="en" sz="1800" dirty="0">
                <a:solidFill>
                  <a:schemeClr val="dk1"/>
                </a:solidFill>
                <a:latin typeface="Calibri"/>
                <a:ea typeface="Calibri"/>
                <a:cs typeface="Calibri"/>
                <a:sym typeface="Calibri"/>
              </a:rPr>
              <a:t>All staff need to know the location of fire extinguisher</a:t>
            </a:r>
            <a:endParaRPr sz="1800" dirty="0">
              <a:solidFill>
                <a:schemeClr val="dk1"/>
              </a:solidFill>
              <a:latin typeface="Calibri"/>
              <a:ea typeface="Calibri"/>
              <a:cs typeface="Calibri"/>
            </a:endParaRPr>
          </a:p>
          <a:p>
            <a:pPr marL="914400" marR="0" lvl="0" indent="0" algn="l" rtl="0">
              <a:lnSpc>
                <a:spcPct val="107916"/>
              </a:lnSpc>
              <a:spcBef>
                <a:spcPts val="800"/>
              </a:spcBef>
              <a:spcAft>
                <a:spcPts val="0"/>
              </a:spcAft>
              <a:buSzPts val="1800"/>
              <a:buNone/>
            </a:pPr>
            <a:endParaRPr sz="1800" dirty="0">
              <a:solidFill>
                <a:schemeClr val="dk1"/>
              </a:solidFill>
              <a:latin typeface="Calibri"/>
              <a:ea typeface="Calibri"/>
              <a:cs typeface="Calibri"/>
            </a:endParaRPr>
          </a:p>
          <a:p>
            <a:pPr marL="0" lvl="0" indent="0" algn="l" rtl="0">
              <a:spcBef>
                <a:spcPts val="0"/>
              </a:spcBef>
              <a:spcAft>
                <a:spcPts val="1600"/>
              </a:spcAft>
              <a:buSzPts val="1800"/>
              <a:buNone/>
            </a:pPr>
            <a:endParaRPr sz="1100" dirty="0"/>
          </a:p>
        </p:txBody>
      </p:sp>
      <p:pic>
        <p:nvPicPr>
          <p:cNvPr id="458" name="Google Shape;458;p70"/>
          <p:cNvPicPr preferRelativeResize="0"/>
          <p:nvPr/>
        </p:nvPicPr>
        <p:blipFill rotWithShape="1">
          <a:blip r:embed="rId3">
            <a:alphaModFix/>
          </a:blip>
          <a:srcRect/>
          <a:stretch/>
        </p:blipFill>
        <p:spPr>
          <a:xfrm>
            <a:off x="5341280" y="1250606"/>
            <a:ext cx="2481553" cy="2454764"/>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57">
                                            <p:txEl>
                                              <p:pRg st="0" end="0"/>
                                            </p:txEl>
                                          </p:spTgt>
                                        </p:tgtEl>
                                        <p:attrNameLst>
                                          <p:attrName>style.visibility</p:attrName>
                                        </p:attrNameLst>
                                      </p:cBhvr>
                                      <p:to>
                                        <p:strVal val="visible"/>
                                      </p:to>
                                    </p:set>
                                    <p:animEffect transition="in" filter="fade">
                                      <p:cBhvr>
                                        <p:cTn id="7" dur="1000"/>
                                        <p:tgtEl>
                                          <p:spTgt spid="45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57">
                                            <p:txEl>
                                              <p:pRg st="1" end="1"/>
                                            </p:txEl>
                                          </p:spTgt>
                                        </p:tgtEl>
                                        <p:attrNameLst>
                                          <p:attrName>style.visibility</p:attrName>
                                        </p:attrNameLst>
                                      </p:cBhvr>
                                      <p:to>
                                        <p:strVal val="visible"/>
                                      </p:to>
                                    </p:set>
                                    <p:animEffect transition="in" filter="fade">
                                      <p:cBhvr>
                                        <p:cTn id="12" dur="1000"/>
                                        <p:tgtEl>
                                          <p:spTgt spid="45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57">
                                            <p:txEl>
                                              <p:pRg st="2" end="2"/>
                                            </p:txEl>
                                          </p:spTgt>
                                        </p:tgtEl>
                                        <p:attrNameLst>
                                          <p:attrName>style.visibility</p:attrName>
                                        </p:attrNameLst>
                                      </p:cBhvr>
                                      <p:to>
                                        <p:strVal val="visible"/>
                                      </p:to>
                                    </p:set>
                                    <p:animEffect transition="in" filter="fade">
                                      <p:cBhvr>
                                        <p:cTn id="17" dur="1000"/>
                                        <p:tgtEl>
                                          <p:spTgt spid="45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57">
                                            <p:txEl>
                                              <p:pRg st="3" end="3"/>
                                            </p:txEl>
                                          </p:spTgt>
                                        </p:tgtEl>
                                        <p:attrNameLst>
                                          <p:attrName>style.visibility</p:attrName>
                                        </p:attrNameLst>
                                      </p:cBhvr>
                                      <p:to>
                                        <p:strVal val="visible"/>
                                      </p:to>
                                    </p:set>
                                    <p:animEffect transition="in" filter="fade">
                                      <p:cBhvr>
                                        <p:cTn id="22" dur="1000"/>
                                        <p:tgtEl>
                                          <p:spTgt spid="45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462"/>
        <p:cNvGrpSpPr/>
        <p:nvPr/>
      </p:nvGrpSpPr>
      <p:grpSpPr>
        <a:xfrm>
          <a:off x="0" y="0"/>
          <a:ext cx="0" cy="0"/>
          <a:chOff x="0" y="0"/>
          <a:chExt cx="0" cy="0"/>
        </a:xfrm>
      </p:grpSpPr>
      <p:sp>
        <p:nvSpPr>
          <p:cNvPr id="463" name="Google Shape;463;p7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Health and Safety - Fire Drill</a:t>
            </a:r>
            <a:endParaRPr/>
          </a:p>
        </p:txBody>
      </p:sp>
      <p:sp>
        <p:nvSpPr>
          <p:cNvPr id="464" name="Google Shape;464;p71"/>
          <p:cNvSpPr txBox="1">
            <a:spLocks noGrp="1"/>
          </p:cNvSpPr>
          <p:nvPr>
            <p:ph type="body" idx="1"/>
          </p:nvPr>
        </p:nvSpPr>
        <p:spPr>
          <a:xfrm>
            <a:off x="311700" y="1152475"/>
            <a:ext cx="4580063" cy="3416400"/>
          </a:xfrm>
          <a:prstGeom prst="rect">
            <a:avLst/>
          </a:prstGeom>
          <a:noFill/>
          <a:ln>
            <a:noFill/>
          </a:ln>
        </p:spPr>
        <p:txBody>
          <a:bodyPr spcFirstLastPara="1" wrap="square" lIns="91425" tIns="91425" rIns="91425" bIns="91425" anchor="t" anchorCtr="0">
            <a:noAutofit/>
          </a:bodyPr>
          <a:lstStyle/>
          <a:p>
            <a:pPr marL="0" marR="0" lvl="0" indent="0" algn="l" rtl="0">
              <a:lnSpc>
                <a:spcPct val="107916"/>
              </a:lnSpc>
              <a:spcBef>
                <a:spcPts val="0"/>
              </a:spcBef>
              <a:spcAft>
                <a:spcPts val="0"/>
              </a:spcAft>
              <a:buSzPts val="1800"/>
              <a:buNone/>
            </a:pPr>
            <a:endParaRPr lang="en-US" sz="1800" dirty="0">
              <a:solidFill>
                <a:schemeClr val="dk1"/>
              </a:solidFill>
              <a:latin typeface="Calibri"/>
              <a:ea typeface="Calibri"/>
              <a:cs typeface="Calibri"/>
            </a:endParaRPr>
          </a:p>
          <a:p>
            <a:pPr marL="457200" lvl="2" indent="-266700" algn="l" rtl="0">
              <a:lnSpc>
                <a:spcPct val="107916"/>
              </a:lnSpc>
              <a:spcBef>
                <a:spcPts val="0"/>
              </a:spcBef>
              <a:spcAft>
                <a:spcPts val="0"/>
              </a:spcAft>
              <a:buClr>
                <a:schemeClr val="dk1"/>
              </a:buClr>
              <a:buSzPts val="2400"/>
              <a:buFont typeface="Calibri"/>
              <a:buChar char="■"/>
            </a:pPr>
            <a:r>
              <a:rPr lang="en" sz="1800" dirty="0">
                <a:solidFill>
                  <a:schemeClr val="dk1"/>
                </a:solidFill>
                <a:latin typeface="Calibri"/>
                <a:ea typeface="Calibri"/>
                <a:cs typeface="Calibri"/>
                <a:sym typeface="Calibri"/>
              </a:rPr>
              <a:t>All staff and children should know of the two escape routes. Escape from the nearest safe exit. From the basement, they can leave on the west staircase door; the other exit is on the north side of the basement.</a:t>
            </a:r>
            <a:endParaRPr sz="1800" dirty="0">
              <a:solidFill>
                <a:schemeClr val="dk1"/>
              </a:solidFill>
              <a:latin typeface="Calibri"/>
              <a:ea typeface="Calibri"/>
              <a:cs typeface="Calibri"/>
            </a:endParaRPr>
          </a:p>
          <a:p>
            <a:pPr marL="457200" lvl="2" indent="-266700" algn="l" rtl="0">
              <a:lnSpc>
                <a:spcPct val="107916"/>
              </a:lnSpc>
              <a:spcBef>
                <a:spcPts val="800"/>
              </a:spcBef>
              <a:spcAft>
                <a:spcPts val="800"/>
              </a:spcAft>
              <a:buClr>
                <a:schemeClr val="dk1"/>
              </a:buClr>
              <a:buSzPts val="2400"/>
              <a:buFont typeface="Calibri"/>
              <a:buChar char="■"/>
            </a:pPr>
            <a:r>
              <a:rPr lang="en" sz="1800" dirty="0">
                <a:solidFill>
                  <a:schemeClr val="dk1"/>
                </a:solidFill>
                <a:latin typeface="Calibri"/>
                <a:ea typeface="Calibri"/>
                <a:cs typeface="Calibri"/>
                <a:sym typeface="Calibri"/>
              </a:rPr>
              <a:t>The muster point shall be the north parking lot</a:t>
            </a:r>
            <a:endParaRPr sz="1800">
              <a:solidFill>
                <a:schemeClr val="dk1"/>
              </a:solidFill>
            </a:endParaRPr>
          </a:p>
        </p:txBody>
      </p:sp>
      <p:pic>
        <p:nvPicPr>
          <p:cNvPr id="465" name="Google Shape;465;p71"/>
          <p:cNvPicPr preferRelativeResize="0"/>
          <p:nvPr/>
        </p:nvPicPr>
        <p:blipFill rotWithShape="1">
          <a:blip r:embed="rId3">
            <a:alphaModFix/>
          </a:blip>
          <a:srcRect/>
          <a:stretch/>
        </p:blipFill>
        <p:spPr>
          <a:xfrm>
            <a:off x="5716327" y="1697091"/>
            <a:ext cx="2231521" cy="241904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64">
                                            <p:txEl>
                                              <p:pRg st="0" end="0"/>
                                            </p:txEl>
                                          </p:spTgt>
                                        </p:tgtEl>
                                        <p:attrNameLst>
                                          <p:attrName>style.visibility</p:attrName>
                                        </p:attrNameLst>
                                      </p:cBhvr>
                                      <p:to>
                                        <p:strVal val="visible"/>
                                      </p:to>
                                    </p:set>
                                    <p:animEffect transition="in" filter="fade">
                                      <p:cBhvr>
                                        <p:cTn id="7" dur="1000"/>
                                        <p:tgtEl>
                                          <p:spTgt spid="46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64">
                                            <p:txEl>
                                              <p:pRg st="1" end="1"/>
                                            </p:txEl>
                                          </p:spTgt>
                                        </p:tgtEl>
                                        <p:attrNameLst>
                                          <p:attrName>style.visibility</p:attrName>
                                        </p:attrNameLst>
                                      </p:cBhvr>
                                      <p:to>
                                        <p:strVal val="visible"/>
                                      </p:to>
                                    </p:set>
                                    <p:animEffect transition="in" filter="fade">
                                      <p:cBhvr>
                                        <p:cTn id="12" dur="1000"/>
                                        <p:tgtEl>
                                          <p:spTgt spid="46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64">
                                            <p:txEl>
                                              <p:pRg st="2" end="2"/>
                                            </p:txEl>
                                          </p:spTgt>
                                        </p:tgtEl>
                                        <p:attrNameLst>
                                          <p:attrName>style.visibility</p:attrName>
                                        </p:attrNameLst>
                                      </p:cBhvr>
                                      <p:to>
                                        <p:strVal val="visible"/>
                                      </p:to>
                                    </p:set>
                                    <p:animEffect transition="in" filter="fade">
                                      <p:cBhvr>
                                        <p:cTn id="17" dur="1000"/>
                                        <p:tgtEl>
                                          <p:spTgt spid="46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469"/>
        <p:cNvGrpSpPr/>
        <p:nvPr/>
      </p:nvGrpSpPr>
      <p:grpSpPr>
        <a:xfrm>
          <a:off x="0" y="0"/>
          <a:ext cx="0" cy="0"/>
          <a:chOff x="0" y="0"/>
          <a:chExt cx="0" cy="0"/>
        </a:xfrm>
      </p:grpSpPr>
      <p:sp>
        <p:nvSpPr>
          <p:cNvPr id="470" name="Google Shape;470;p7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Health and Safety - Fire Drill</a:t>
            </a:r>
            <a:endParaRPr/>
          </a:p>
        </p:txBody>
      </p:sp>
      <p:sp>
        <p:nvSpPr>
          <p:cNvPr id="471" name="Google Shape;471;p72"/>
          <p:cNvSpPr txBox="1">
            <a:spLocks noGrp="1"/>
          </p:cNvSpPr>
          <p:nvPr>
            <p:ph type="body" idx="1"/>
          </p:nvPr>
        </p:nvSpPr>
        <p:spPr>
          <a:xfrm>
            <a:off x="311700" y="1152475"/>
            <a:ext cx="5134613" cy="3416400"/>
          </a:xfrm>
          <a:prstGeom prst="rect">
            <a:avLst/>
          </a:prstGeom>
          <a:noFill/>
          <a:ln>
            <a:noFill/>
          </a:ln>
        </p:spPr>
        <p:txBody>
          <a:bodyPr spcFirstLastPara="1" wrap="square" lIns="91425" tIns="91425" rIns="91425" bIns="91425" anchor="t" anchorCtr="0">
            <a:noAutofit/>
          </a:bodyPr>
          <a:lstStyle/>
          <a:p>
            <a:pPr marL="457200" lvl="2" indent="-266700" algn="l" rtl="0">
              <a:lnSpc>
                <a:spcPct val="107916"/>
              </a:lnSpc>
              <a:spcBef>
                <a:spcPts val="0"/>
              </a:spcBef>
              <a:spcAft>
                <a:spcPts val="0"/>
              </a:spcAft>
              <a:buClr>
                <a:schemeClr val="dk1"/>
              </a:buClr>
              <a:buSzPts val="2400"/>
              <a:buFont typeface="Calibri"/>
              <a:buChar char="■"/>
            </a:pPr>
            <a:r>
              <a:rPr lang="en" sz="1800" dirty="0">
                <a:solidFill>
                  <a:schemeClr val="dk1"/>
                </a:solidFill>
                <a:latin typeface="Calibri"/>
                <a:ea typeface="Calibri"/>
                <a:cs typeface="Calibri"/>
                <a:sym typeface="Calibri"/>
              </a:rPr>
              <a:t>The leader or a staff member must conduct a roll call to insure all staff and children are accounted for, as well as any other individuals in the ministry.</a:t>
            </a:r>
            <a:endParaRPr lang="en-US" sz="1800">
              <a:solidFill>
                <a:schemeClr val="dk1"/>
              </a:solidFill>
              <a:latin typeface="Calibri"/>
              <a:ea typeface="Calibri"/>
              <a:cs typeface="Calibri"/>
            </a:endParaRPr>
          </a:p>
          <a:p>
            <a:pPr marL="914400" lvl="3" indent="-381000" algn="l" rtl="0">
              <a:lnSpc>
                <a:spcPct val="107916"/>
              </a:lnSpc>
              <a:spcBef>
                <a:spcPts val="800"/>
              </a:spcBef>
              <a:spcAft>
                <a:spcPts val="0"/>
              </a:spcAft>
              <a:buClr>
                <a:schemeClr val="dk1"/>
              </a:buClr>
              <a:buSzPts val="2400"/>
              <a:buFont typeface="Calibri"/>
              <a:buChar char="●"/>
            </a:pPr>
            <a:r>
              <a:rPr lang="en" sz="1800" dirty="0">
                <a:solidFill>
                  <a:schemeClr val="dk1"/>
                </a:solidFill>
                <a:latin typeface="Calibri"/>
                <a:ea typeface="Calibri"/>
                <a:cs typeface="Calibri"/>
                <a:sym typeface="Calibri"/>
              </a:rPr>
              <a:t>Staff members should grab the attendance sheet if possible to ensure everyone has been accounted for.</a:t>
            </a:r>
            <a:endParaRPr sz="1800">
              <a:solidFill>
                <a:schemeClr val="dk1"/>
              </a:solidFill>
              <a:latin typeface="Calibri"/>
              <a:ea typeface="Calibri"/>
              <a:cs typeface="Calibri"/>
            </a:endParaRPr>
          </a:p>
          <a:p>
            <a:pPr marL="457200" lvl="2" indent="-266700" algn="l" rtl="0">
              <a:lnSpc>
                <a:spcPct val="107916"/>
              </a:lnSpc>
              <a:spcBef>
                <a:spcPts val="800"/>
              </a:spcBef>
              <a:spcAft>
                <a:spcPts val="0"/>
              </a:spcAft>
              <a:buClr>
                <a:schemeClr val="dk1"/>
              </a:buClr>
              <a:buSzPts val="2400"/>
              <a:buFont typeface="Calibri"/>
              <a:buChar char="■"/>
            </a:pPr>
            <a:r>
              <a:rPr lang="en" sz="1800" dirty="0">
                <a:solidFill>
                  <a:schemeClr val="dk1"/>
                </a:solidFill>
                <a:latin typeface="Calibri"/>
                <a:ea typeface="Calibri"/>
                <a:cs typeface="Calibri"/>
                <a:sym typeface="Calibri"/>
              </a:rPr>
              <a:t>The escape routes are not blocked or locked under any circumstances.</a:t>
            </a:r>
            <a:endParaRPr sz="1800">
              <a:solidFill>
                <a:schemeClr val="dk1"/>
              </a:solidFill>
              <a:latin typeface="Calibri"/>
              <a:ea typeface="Calibri"/>
              <a:cs typeface="Calibri"/>
            </a:endParaRPr>
          </a:p>
          <a:p>
            <a:pPr marL="0" lvl="0" indent="0" algn="l" rtl="0">
              <a:spcBef>
                <a:spcPts val="800"/>
              </a:spcBef>
              <a:spcAft>
                <a:spcPts val="1600"/>
              </a:spcAft>
              <a:buSzPts val="1800"/>
              <a:buNone/>
            </a:pPr>
            <a:endParaRPr sz="1800" dirty="0"/>
          </a:p>
        </p:txBody>
      </p:sp>
      <p:pic>
        <p:nvPicPr>
          <p:cNvPr id="472" name="Google Shape;472;p72"/>
          <p:cNvPicPr preferRelativeResize="0"/>
          <p:nvPr/>
        </p:nvPicPr>
        <p:blipFill rotWithShape="1">
          <a:blip r:embed="rId3">
            <a:alphaModFix/>
          </a:blip>
          <a:srcRect/>
          <a:stretch/>
        </p:blipFill>
        <p:spPr>
          <a:xfrm>
            <a:off x="5903850" y="1768528"/>
            <a:ext cx="1999350" cy="199935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71">
                                            <p:txEl>
                                              <p:pRg st="0" end="0"/>
                                            </p:txEl>
                                          </p:spTgt>
                                        </p:tgtEl>
                                        <p:attrNameLst>
                                          <p:attrName>style.visibility</p:attrName>
                                        </p:attrNameLst>
                                      </p:cBhvr>
                                      <p:to>
                                        <p:strVal val="visible"/>
                                      </p:to>
                                    </p:set>
                                    <p:animEffect transition="in" filter="fade">
                                      <p:cBhvr>
                                        <p:cTn id="7" dur="1000"/>
                                        <p:tgtEl>
                                          <p:spTgt spid="47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71">
                                            <p:txEl>
                                              <p:pRg st="1" end="1"/>
                                            </p:txEl>
                                          </p:spTgt>
                                        </p:tgtEl>
                                        <p:attrNameLst>
                                          <p:attrName>style.visibility</p:attrName>
                                        </p:attrNameLst>
                                      </p:cBhvr>
                                      <p:to>
                                        <p:strVal val="visible"/>
                                      </p:to>
                                    </p:set>
                                    <p:animEffect transition="in" filter="fade">
                                      <p:cBhvr>
                                        <p:cTn id="12" dur="1000"/>
                                        <p:tgtEl>
                                          <p:spTgt spid="47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71">
                                            <p:txEl>
                                              <p:pRg st="2" end="2"/>
                                            </p:txEl>
                                          </p:spTgt>
                                        </p:tgtEl>
                                        <p:attrNameLst>
                                          <p:attrName>style.visibility</p:attrName>
                                        </p:attrNameLst>
                                      </p:cBhvr>
                                      <p:to>
                                        <p:strVal val="visible"/>
                                      </p:to>
                                    </p:set>
                                    <p:animEffect transition="in" filter="fade">
                                      <p:cBhvr>
                                        <p:cTn id="17" dur="1000"/>
                                        <p:tgtEl>
                                          <p:spTgt spid="47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476"/>
        <p:cNvGrpSpPr/>
        <p:nvPr/>
      </p:nvGrpSpPr>
      <p:grpSpPr>
        <a:xfrm>
          <a:off x="0" y="0"/>
          <a:ext cx="0" cy="0"/>
          <a:chOff x="0" y="0"/>
          <a:chExt cx="0" cy="0"/>
        </a:xfrm>
      </p:grpSpPr>
      <p:sp>
        <p:nvSpPr>
          <p:cNvPr id="477" name="Google Shape;477;p7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Health and Safety - Lock Down</a:t>
            </a:r>
            <a:endParaRPr/>
          </a:p>
        </p:txBody>
      </p:sp>
      <p:sp>
        <p:nvSpPr>
          <p:cNvPr id="478" name="Google Shape;478;p73"/>
          <p:cNvSpPr txBox="1">
            <a:spLocks noGrp="1"/>
          </p:cNvSpPr>
          <p:nvPr>
            <p:ph type="body" idx="1"/>
          </p:nvPr>
        </p:nvSpPr>
        <p:spPr>
          <a:xfrm>
            <a:off x="311700" y="1152475"/>
            <a:ext cx="6063300" cy="3416400"/>
          </a:xfrm>
          <a:prstGeom prst="rect">
            <a:avLst/>
          </a:prstGeom>
          <a:noFill/>
          <a:ln>
            <a:noFill/>
          </a:ln>
        </p:spPr>
        <p:txBody>
          <a:bodyPr spcFirstLastPara="1" wrap="square" lIns="91425" tIns="91425" rIns="91425" bIns="91425" anchor="t" anchorCtr="0">
            <a:noAutofit/>
          </a:bodyPr>
          <a:lstStyle/>
          <a:p>
            <a:pPr marL="457200" lvl="0" indent="-355600" algn="l" rtl="0">
              <a:lnSpc>
                <a:spcPct val="107916"/>
              </a:lnSpc>
              <a:spcBef>
                <a:spcPts val="0"/>
              </a:spcBef>
              <a:spcAft>
                <a:spcPts val="0"/>
              </a:spcAft>
              <a:buClr>
                <a:schemeClr val="dk1"/>
              </a:buClr>
              <a:buSzPts val="2000"/>
              <a:buFont typeface="Calibri"/>
              <a:buChar char="●"/>
            </a:pPr>
            <a:r>
              <a:rPr lang="en" sz="2000">
                <a:solidFill>
                  <a:schemeClr val="dk1"/>
                </a:solidFill>
                <a:latin typeface="Calibri"/>
                <a:ea typeface="Calibri"/>
                <a:cs typeface="Calibri"/>
                <a:sym typeface="Calibri"/>
              </a:rPr>
              <a:t>Staff are to quickly and quietly move to the nursery room.</a:t>
            </a:r>
            <a:endParaRPr sz="2000">
              <a:solidFill>
                <a:schemeClr val="dk1"/>
              </a:solidFill>
              <a:latin typeface="Calibri"/>
              <a:ea typeface="Calibri"/>
              <a:cs typeface="Calibri"/>
              <a:sym typeface="Calibri"/>
            </a:endParaRPr>
          </a:p>
          <a:p>
            <a:pPr marL="457200" lvl="0" indent="-355600" algn="l" rtl="0">
              <a:lnSpc>
                <a:spcPct val="107916"/>
              </a:lnSpc>
              <a:spcBef>
                <a:spcPts val="800"/>
              </a:spcBef>
              <a:spcAft>
                <a:spcPts val="0"/>
              </a:spcAft>
              <a:buClr>
                <a:schemeClr val="dk1"/>
              </a:buClr>
              <a:buSzPts val="2000"/>
              <a:buFont typeface="Calibri"/>
              <a:buChar char="●"/>
            </a:pPr>
            <a:r>
              <a:rPr lang="en" sz="2000">
                <a:solidFill>
                  <a:schemeClr val="dk1"/>
                </a:solidFill>
                <a:latin typeface="Calibri"/>
                <a:ea typeface="Calibri"/>
                <a:cs typeface="Calibri"/>
                <a:sym typeface="Calibri"/>
              </a:rPr>
              <a:t>Turn off lights, lock doors if possible</a:t>
            </a:r>
            <a:endParaRPr sz="2000">
              <a:solidFill>
                <a:schemeClr val="dk1"/>
              </a:solidFill>
              <a:latin typeface="Calibri"/>
              <a:ea typeface="Calibri"/>
              <a:cs typeface="Calibri"/>
              <a:sym typeface="Calibri"/>
            </a:endParaRPr>
          </a:p>
          <a:p>
            <a:pPr marL="457200" lvl="0" indent="-355600" algn="l" rtl="0">
              <a:lnSpc>
                <a:spcPct val="107916"/>
              </a:lnSpc>
              <a:spcBef>
                <a:spcPts val="800"/>
              </a:spcBef>
              <a:spcAft>
                <a:spcPts val="0"/>
              </a:spcAft>
              <a:buClr>
                <a:schemeClr val="dk1"/>
              </a:buClr>
              <a:buSzPts val="2000"/>
              <a:buFont typeface="Calibri"/>
              <a:buChar char="●"/>
            </a:pPr>
            <a:r>
              <a:rPr lang="en" sz="2000">
                <a:solidFill>
                  <a:schemeClr val="dk1"/>
                </a:solidFill>
                <a:latin typeface="Calibri"/>
                <a:ea typeface="Calibri"/>
                <a:cs typeface="Calibri"/>
                <a:sym typeface="Calibri"/>
              </a:rPr>
              <a:t>Staff and children are to hide in the north-east corner of the nursery, out of eye shot from the door window</a:t>
            </a:r>
            <a:endParaRPr sz="2000">
              <a:solidFill>
                <a:schemeClr val="dk1"/>
              </a:solidFill>
              <a:latin typeface="Calibri"/>
              <a:ea typeface="Calibri"/>
              <a:cs typeface="Calibri"/>
              <a:sym typeface="Calibri"/>
            </a:endParaRPr>
          </a:p>
          <a:p>
            <a:pPr marL="457200" lvl="0" indent="-355600" algn="l" rtl="0">
              <a:lnSpc>
                <a:spcPct val="107916"/>
              </a:lnSpc>
              <a:spcBef>
                <a:spcPts val="800"/>
              </a:spcBef>
              <a:spcAft>
                <a:spcPts val="0"/>
              </a:spcAft>
              <a:buClr>
                <a:schemeClr val="dk1"/>
              </a:buClr>
              <a:buSzPts val="2000"/>
              <a:buFont typeface="Calibri"/>
              <a:buChar char="●"/>
            </a:pPr>
            <a:r>
              <a:rPr lang="en" sz="2000">
                <a:solidFill>
                  <a:schemeClr val="dk1"/>
                </a:solidFill>
                <a:latin typeface="Calibri"/>
                <a:ea typeface="Calibri"/>
                <a:cs typeface="Calibri"/>
                <a:sym typeface="Calibri"/>
              </a:rPr>
              <a:t>Staff and children are to remain quiet until relieved by police.</a:t>
            </a:r>
            <a:endParaRPr sz="2000">
              <a:solidFill>
                <a:schemeClr val="dk1"/>
              </a:solidFill>
              <a:latin typeface="Calibri"/>
              <a:ea typeface="Calibri"/>
              <a:cs typeface="Calibri"/>
              <a:sym typeface="Calibri"/>
            </a:endParaRPr>
          </a:p>
          <a:p>
            <a:pPr marL="0" lvl="0" indent="0" algn="l" rtl="0">
              <a:spcBef>
                <a:spcPts val="800"/>
              </a:spcBef>
              <a:spcAft>
                <a:spcPts val="1600"/>
              </a:spcAft>
              <a:buSzPts val="1800"/>
              <a:buNone/>
            </a:pPr>
            <a:endParaRPr sz="2400"/>
          </a:p>
        </p:txBody>
      </p:sp>
      <p:pic>
        <p:nvPicPr>
          <p:cNvPr id="479" name="Google Shape;479;p73"/>
          <p:cNvPicPr preferRelativeResize="0"/>
          <p:nvPr/>
        </p:nvPicPr>
        <p:blipFill rotWithShape="1">
          <a:blip r:embed="rId3">
            <a:alphaModFix/>
          </a:blip>
          <a:srcRect/>
          <a:stretch/>
        </p:blipFill>
        <p:spPr>
          <a:xfrm>
            <a:off x="6527400" y="1170125"/>
            <a:ext cx="2143125" cy="214312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78">
                                            <p:txEl>
                                              <p:pRg st="0" end="0"/>
                                            </p:txEl>
                                          </p:spTgt>
                                        </p:tgtEl>
                                        <p:attrNameLst>
                                          <p:attrName>style.visibility</p:attrName>
                                        </p:attrNameLst>
                                      </p:cBhvr>
                                      <p:to>
                                        <p:strVal val="visible"/>
                                      </p:to>
                                    </p:set>
                                    <p:animEffect transition="in" filter="fade">
                                      <p:cBhvr>
                                        <p:cTn id="7" dur="1000"/>
                                        <p:tgtEl>
                                          <p:spTgt spid="47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78">
                                            <p:txEl>
                                              <p:pRg st="1" end="1"/>
                                            </p:txEl>
                                          </p:spTgt>
                                        </p:tgtEl>
                                        <p:attrNameLst>
                                          <p:attrName>style.visibility</p:attrName>
                                        </p:attrNameLst>
                                      </p:cBhvr>
                                      <p:to>
                                        <p:strVal val="visible"/>
                                      </p:to>
                                    </p:set>
                                    <p:animEffect transition="in" filter="fade">
                                      <p:cBhvr>
                                        <p:cTn id="12" dur="1000"/>
                                        <p:tgtEl>
                                          <p:spTgt spid="47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78">
                                            <p:txEl>
                                              <p:pRg st="2" end="2"/>
                                            </p:txEl>
                                          </p:spTgt>
                                        </p:tgtEl>
                                        <p:attrNameLst>
                                          <p:attrName>style.visibility</p:attrName>
                                        </p:attrNameLst>
                                      </p:cBhvr>
                                      <p:to>
                                        <p:strVal val="visible"/>
                                      </p:to>
                                    </p:set>
                                    <p:animEffect transition="in" filter="fade">
                                      <p:cBhvr>
                                        <p:cTn id="17" dur="1000"/>
                                        <p:tgtEl>
                                          <p:spTgt spid="47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78">
                                            <p:txEl>
                                              <p:pRg st="3" end="3"/>
                                            </p:txEl>
                                          </p:spTgt>
                                        </p:tgtEl>
                                        <p:attrNameLst>
                                          <p:attrName>style.visibility</p:attrName>
                                        </p:attrNameLst>
                                      </p:cBhvr>
                                      <p:to>
                                        <p:strVal val="visible"/>
                                      </p:to>
                                    </p:set>
                                    <p:animEffect transition="in" filter="fade">
                                      <p:cBhvr>
                                        <p:cTn id="22" dur="1000"/>
                                        <p:tgtEl>
                                          <p:spTgt spid="47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78">
                                            <p:txEl>
                                              <p:pRg st="4" end="4"/>
                                            </p:txEl>
                                          </p:spTgt>
                                        </p:tgtEl>
                                        <p:attrNameLst>
                                          <p:attrName>style.visibility</p:attrName>
                                        </p:attrNameLst>
                                      </p:cBhvr>
                                      <p:to>
                                        <p:strVal val="visible"/>
                                      </p:to>
                                    </p:set>
                                    <p:animEffect transition="in" filter="fade">
                                      <p:cBhvr>
                                        <p:cTn id="27" dur="1000"/>
                                        <p:tgtEl>
                                          <p:spTgt spid="47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483"/>
        <p:cNvGrpSpPr/>
        <p:nvPr/>
      </p:nvGrpSpPr>
      <p:grpSpPr>
        <a:xfrm>
          <a:off x="0" y="0"/>
          <a:ext cx="0" cy="0"/>
          <a:chOff x="0" y="0"/>
          <a:chExt cx="0" cy="0"/>
        </a:xfrm>
      </p:grpSpPr>
      <p:sp>
        <p:nvSpPr>
          <p:cNvPr id="484" name="Google Shape;484;p7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Health and Safety - Sanitation</a:t>
            </a:r>
            <a:endParaRPr/>
          </a:p>
        </p:txBody>
      </p:sp>
      <p:sp>
        <p:nvSpPr>
          <p:cNvPr id="485" name="Google Shape;485;p74"/>
          <p:cNvSpPr txBox="1">
            <a:spLocks noGrp="1"/>
          </p:cNvSpPr>
          <p:nvPr>
            <p:ph type="body" idx="1"/>
          </p:nvPr>
        </p:nvSpPr>
        <p:spPr>
          <a:xfrm>
            <a:off x="311700" y="1152475"/>
            <a:ext cx="6063300" cy="3416400"/>
          </a:xfrm>
          <a:prstGeom prst="rect">
            <a:avLst/>
          </a:prstGeom>
          <a:noFill/>
          <a:ln>
            <a:noFill/>
          </a:ln>
        </p:spPr>
        <p:txBody>
          <a:bodyPr spcFirstLastPara="1" wrap="square" lIns="91425" tIns="91425" rIns="91425" bIns="91425" anchor="t" anchorCtr="0">
            <a:noAutofit/>
          </a:bodyPr>
          <a:lstStyle/>
          <a:p>
            <a:pPr marL="533400" lvl="1" indent="0">
              <a:lnSpc>
                <a:spcPct val="107916"/>
              </a:lnSpc>
              <a:spcBef>
                <a:spcPts val="0"/>
              </a:spcBef>
              <a:buClr>
                <a:schemeClr val="dk1"/>
              </a:buClr>
              <a:buSzPts val="2400"/>
              <a:buNone/>
            </a:pPr>
            <a:r>
              <a:rPr lang="en" sz="2400" b="1" dirty="0">
                <a:solidFill>
                  <a:schemeClr val="dk1"/>
                </a:solidFill>
                <a:latin typeface="Calibri"/>
                <a:ea typeface="Calibri"/>
                <a:cs typeface="Calibri"/>
                <a:sym typeface="Calibri"/>
              </a:rPr>
              <a:t>Sanitation </a:t>
            </a:r>
            <a:r>
              <a:rPr lang="en" sz="2400" dirty="0">
                <a:solidFill>
                  <a:schemeClr val="dk1"/>
                </a:solidFill>
                <a:latin typeface="Calibri"/>
                <a:ea typeface="Calibri"/>
                <a:cs typeface="Calibri"/>
                <a:sym typeface="Calibri"/>
              </a:rPr>
              <a:t>- Toys, tables, and supplies used by children are to be regularly cleaned for sanitary purposes. Lysol wipes or some other cleaner must be on hand.</a:t>
            </a:r>
            <a:endParaRPr lang="en-US" sz="2400" dirty="0">
              <a:solidFill>
                <a:schemeClr val="dk1"/>
              </a:solidFill>
              <a:latin typeface="Calibri"/>
              <a:ea typeface="Calibri"/>
              <a:cs typeface="Calibri"/>
            </a:endParaRPr>
          </a:p>
          <a:p>
            <a:pPr marL="0" lvl="0" indent="0" algn="l" rtl="0">
              <a:spcBef>
                <a:spcPts val="800"/>
              </a:spcBef>
              <a:spcAft>
                <a:spcPts val="1600"/>
              </a:spcAft>
              <a:buSzPts val="1800"/>
              <a:buNone/>
            </a:pPr>
            <a:endParaRPr sz="2400"/>
          </a:p>
        </p:txBody>
      </p:sp>
      <p:pic>
        <p:nvPicPr>
          <p:cNvPr id="486" name="Google Shape;486;p74"/>
          <p:cNvPicPr preferRelativeResize="0"/>
          <p:nvPr/>
        </p:nvPicPr>
        <p:blipFill rotWithShape="1">
          <a:blip r:embed="rId3">
            <a:alphaModFix/>
          </a:blip>
          <a:srcRect/>
          <a:stretch/>
        </p:blipFill>
        <p:spPr>
          <a:xfrm>
            <a:off x="6527400" y="1170125"/>
            <a:ext cx="2362200" cy="1933575"/>
          </a:xfrm>
          <a:prstGeom prst="rect">
            <a:avLst/>
          </a:prstGeom>
          <a:noFill/>
          <a:ln>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490"/>
        <p:cNvGrpSpPr/>
        <p:nvPr/>
      </p:nvGrpSpPr>
      <p:grpSpPr>
        <a:xfrm>
          <a:off x="0" y="0"/>
          <a:ext cx="0" cy="0"/>
          <a:chOff x="0" y="0"/>
          <a:chExt cx="0" cy="0"/>
        </a:xfrm>
      </p:grpSpPr>
      <p:sp>
        <p:nvSpPr>
          <p:cNvPr id="491" name="Google Shape;491;p7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
              <a:t>Health and Safety - Architectural Precautions</a:t>
            </a:r>
            <a:endParaRPr/>
          </a:p>
        </p:txBody>
      </p:sp>
      <p:sp>
        <p:nvSpPr>
          <p:cNvPr id="492" name="Google Shape;492;p75"/>
          <p:cNvSpPr txBox="1">
            <a:spLocks noGrp="1"/>
          </p:cNvSpPr>
          <p:nvPr>
            <p:ph type="body" idx="1"/>
          </p:nvPr>
        </p:nvSpPr>
        <p:spPr>
          <a:xfrm>
            <a:off x="311700" y="1152475"/>
            <a:ext cx="6063300" cy="3416400"/>
          </a:xfrm>
          <a:prstGeom prst="rect">
            <a:avLst/>
          </a:prstGeom>
          <a:noFill/>
          <a:ln>
            <a:noFill/>
          </a:ln>
        </p:spPr>
        <p:txBody>
          <a:bodyPr spcFirstLastPara="1" wrap="square" lIns="91425" tIns="91425" rIns="91425" bIns="91425" anchor="t" anchorCtr="0">
            <a:noAutofit/>
          </a:bodyPr>
          <a:lstStyle/>
          <a:p>
            <a:pPr marL="457200" lvl="0" indent="-381000" algn="l" rtl="0">
              <a:lnSpc>
                <a:spcPct val="107916"/>
              </a:lnSpc>
              <a:spcBef>
                <a:spcPts val="0"/>
              </a:spcBef>
              <a:spcAft>
                <a:spcPts val="0"/>
              </a:spcAft>
              <a:buClr>
                <a:schemeClr val="dk1"/>
              </a:buClr>
              <a:buSzPts val="2400"/>
              <a:buFont typeface="Calibri"/>
              <a:buChar char="●"/>
            </a:pPr>
            <a:r>
              <a:rPr lang="en" sz="2400" dirty="0">
                <a:solidFill>
                  <a:schemeClr val="dk1"/>
                </a:solidFill>
                <a:latin typeface="Calibri"/>
                <a:ea typeface="Calibri"/>
                <a:cs typeface="Calibri"/>
                <a:sym typeface="Calibri"/>
              </a:rPr>
              <a:t>Designated areas of the ministry must be safeguarded from any potential hazards.</a:t>
            </a:r>
            <a:endParaRPr sz="2400">
              <a:solidFill>
                <a:schemeClr val="dk1"/>
              </a:solidFill>
              <a:latin typeface="Calibri"/>
              <a:ea typeface="Calibri"/>
              <a:cs typeface="Calibri"/>
              <a:sym typeface="Calibri"/>
            </a:endParaRPr>
          </a:p>
          <a:p>
            <a:pPr indent="-381000">
              <a:lnSpc>
                <a:spcPct val="107916"/>
              </a:lnSpc>
              <a:buClr>
                <a:schemeClr val="dk1"/>
              </a:buClr>
              <a:buSzPts val="2400"/>
              <a:buFont typeface="Calibri"/>
              <a:buChar char="●"/>
            </a:pPr>
            <a:r>
              <a:rPr lang="en" sz="2400" dirty="0">
                <a:solidFill>
                  <a:schemeClr val="dk1"/>
                </a:solidFill>
                <a:latin typeface="Calibri"/>
                <a:ea typeface="Calibri"/>
                <a:cs typeface="Calibri"/>
                <a:sym typeface="Calibri"/>
              </a:rPr>
              <a:t>Staff must prohibit children from entry into the Furnace Room, Supply and Utility Rooms </a:t>
            </a:r>
            <a:endParaRPr sz="2400">
              <a:solidFill>
                <a:schemeClr val="dk1"/>
              </a:solidFill>
              <a:latin typeface="Calibri"/>
              <a:ea typeface="Calibri"/>
              <a:cs typeface="Calibri"/>
              <a:sym typeface="Calibri"/>
            </a:endParaRPr>
          </a:p>
          <a:p>
            <a:pPr indent="-381000">
              <a:lnSpc>
                <a:spcPct val="107916"/>
              </a:lnSpc>
              <a:buClr>
                <a:schemeClr val="dk1"/>
              </a:buClr>
              <a:buSzPts val="2400"/>
              <a:buFont typeface="Calibri"/>
              <a:buChar char="●"/>
            </a:pPr>
            <a:r>
              <a:rPr lang="en" sz="2400" dirty="0">
                <a:solidFill>
                  <a:schemeClr val="dk1"/>
                </a:solidFill>
                <a:latin typeface="Calibri"/>
                <a:ea typeface="Calibri"/>
                <a:cs typeface="Calibri"/>
                <a:sym typeface="Calibri"/>
              </a:rPr>
              <a:t>Staff should not allow children into the kitchen unsupervised.</a:t>
            </a:r>
            <a:endParaRPr sz="2400" b="1" dirty="0">
              <a:solidFill>
                <a:schemeClr val="dk1"/>
              </a:solidFill>
              <a:latin typeface="Calibri"/>
              <a:ea typeface="Calibri"/>
              <a:cs typeface="Calibri"/>
              <a:sym typeface="Calibri"/>
            </a:endParaRPr>
          </a:p>
          <a:p>
            <a:pPr marL="0" lvl="0" indent="0" algn="l" rtl="0">
              <a:spcBef>
                <a:spcPts val="0"/>
              </a:spcBef>
              <a:spcAft>
                <a:spcPts val="1600"/>
              </a:spcAft>
              <a:buSzPts val="1800"/>
              <a:buNone/>
            </a:pPr>
            <a:endParaRPr sz="2400"/>
          </a:p>
        </p:txBody>
      </p:sp>
      <p:pic>
        <p:nvPicPr>
          <p:cNvPr id="493" name="Google Shape;493;p75"/>
          <p:cNvPicPr preferRelativeResize="0"/>
          <p:nvPr/>
        </p:nvPicPr>
        <p:blipFill rotWithShape="1">
          <a:blip r:embed="rId3">
            <a:alphaModFix/>
          </a:blip>
          <a:srcRect/>
          <a:stretch/>
        </p:blipFill>
        <p:spPr>
          <a:xfrm>
            <a:off x="6743750" y="1295400"/>
            <a:ext cx="1790700" cy="25527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92">
                                            <p:txEl>
                                              <p:pRg st="0" end="0"/>
                                            </p:txEl>
                                          </p:spTgt>
                                        </p:tgtEl>
                                        <p:attrNameLst>
                                          <p:attrName>style.visibility</p:attrName>
                                        </p:attrNameLst>
                                      </p:cBhvr>
                                      <p:to>
                                        <p:strVal val="visible"/>
                                      </p:to>
                                    </p:set>
                                    <p:animEffect transition="in" filter="fade">
                                      <p:cBhvr>
                                        <p:cTn id="7" dur="1000"/>
                                        <p:tgtEl>
                                          <p:spTgt spid="49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92">
                                            <p:txEl>
                                              <p:pRg st="1" end="1"/>
                                            </p:txEl>
                                          </p:spTgt>
                                        </p:tgtEl>
                                        <p:attrNameLst>
                                          <p:attrName>style.visibility</p:attrName>
                                        </p:attrNameLst>
                                      </p:cBhvr>
                                      <p:to>
                                        <p:strVal val="visible"/>
                                      </p:to>
                                    </p:set>
                                    <p:animEffect transition="in" filter="fade">
                                      <p:cBhvr>
                                        <p:cTn id="12" dur="1000"/>
                                        <p:tgtEl>
                                          <p:spTgt spid="49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92">
                                            <p:txEl>
                                              <p:pRg st="2" end="2"/>
                                            </p:txEl>
                                          </p:spTgt>
                                        </p:tgtEl>
                                        <p:attrNameLst>
                                          <p:attrName>style.visibility</p:attrName>
                                        </p:attrNameLst>
                                      </p:cBhvr>
                                      <p:to>
                                        <p:strVal val="visible"/>
                                      </p:to>
                                    </p:set>
                                    <p:animEffect transition="in" filter="fade">
                                      <p:cBhvr>
                                        <p:cTn id="17" dur="1000"/>
                                        <p:tgtEl>
                                          <p:spTgt spid="49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497"/>
        <p:cNvGrpSpPr/>
        <p:nvPr/>
      </p:nvGrpSpPr>
      <p:grpSpPr>
        <a:xfrm>
          <a:off x="0" y="0"/>
          <a:ext cx="0" cy="0"/>
          <a:chOff x="0" y="0"/>
          <a:chExt cx="0" cy="0"/>
        </a:xfrm>
      </p:grpSpPr>
      <p:sp>
        <p:nvSpPr>
          <p:cNvPr id="498" name="Google Shape;498;p76"/>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p>
            <a:pPr marL="0" indent="0"/>
            <a:r>
              <a:rPr lang="en" dirty="0"/>
              <a:t>Please direct any questions to the Security Officer or your Ministry Leader.</a:t>
            </a:r>
          </a:p>
        </p:txBody>
      </p:sp>
      <p:sp>
        <p:nvSpPr>
          <p:cNvPr id="2" name="TextBox 1">
            <a:extLst>
              <a:ext uri="{FF2B5EF4-FFF2-40B4-BE49-F238E27FC236}">
                <a16:creationId xmlns:a16="http://schemas.microsoft.com/office/drawing/2014/main" id="{2630DA01-BC4D-4473-B09D-FD351DE25F47}"/>
              </a:ext>
            </a:extLst>
          </p:cNvPr>
          <p:cNvSpPr txBox="1"/>
          <p:nvPr/>
        </p:nvSpPr>
        <p:spPr>
          <a:xfrm>
            <a:off x="3611166" y="1968103"/>
            <a:ext cx="2743200"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4800" dirty="0"/>
              <a:t>QUIZ!</a:t>
            </a:r>
          </a:p>
        </p:txBody>
      </p:sp>
    </p:spTree>
  </p:cSld>
  <p:clrMapOvr>
    <a:masterClrMapping/>
  </p:clrMapOvr>
</p:sld>
</file>

<file path=ppt/theme/theme1.xml><?xml version="1.0" encoding="utf-8"?>
<a:theme xmlns:a="http://schemas.openxmlformats.org/drawingml/2006/main" name="Facet">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(16:9)</PresentationFormat>
  <Slides>63</Slides>
  <Notes>57</Notes>
  <HiddenSlides>0</HiddenSlides>
  <ScaleCrop>false</ScaleCrop>
  <HeadingPairs>
    <vt:vector size="4" baseType="variant">
      <vt:variant>
        <vt:lpstr>Theme</vt:lpstr>
      </vt:variant>
      <vt:variant>
        <vt:i4>1</vt:i4>
      </vt:variant>
      <vt:variant>
        <vt:lpstr>Slide Titles</vt:lpstr>
      </vt:variant>
      <vt:variant>
        <vt:i4>63</vt:i4>
      </vt:variant>
    </vt:vector>
  </HeadingPairs>
  <TitlesOfParts>
    <vt:vector size="64" baseType="lpstr">
      <vt:lpstr>Facet</vt:lpstr>
      <vt:lpstr>Plan to Protect Guidelines</vt:lpstr>
      <vt:lpstr>Preamble</vt:lpstr>
      <vt:lpstr>Definitions</vt:lpstr>
      <vt:lpstr>Definitions </vt:lpstr>
      <vt:lpstr>What we want to prevent and report: Child Abuse</vt:lpstr>
      <vt:lpstr>Types of Abuse</vt:lpstr>
      <vt:lpstr>Types of Abuse</vt:lpstr>
      <vt:lpstr>Types of Abuse</vt:lpstr>
      <vt:lpstr>Types of Abuse</vt:lpstr>
      <vt:lpstr>Types of Abuse</vt:lpstr>
      <vt:lpstr>Legal Child Abuse in Manitoba</vt:lpstr>
      <vt:lpstr>Main Topics </vt:lpstr>
      <vt:lpstr>Supervision</vt:lpstr>
      <vt:lpstr>Leader</vt:lpstr>
      <vt:lpstr>Security Officer</vt:lpstr>
      <vt:lpstr>Staffing Application and Screening</vt:lpstr>
      <vt:lpstr>Staffing</vt:lpstr>
      <vt:lpstr>Staffing - Criminal Record Checks</vt:lpstr>
      <vt:lpstr>Staffing - Personal Interviews</vt:lpstr>
      <vt:lpstr>Staffing - Reference Checks</vt:lpstr>
      <vt:lpstr>Staffing - Statement of Faith</vt:lpstr>
      <vt:lpstr>Staffing - 6 Month Waiting Period</vt:lpstr>
      <vt:lpstr>Training</vt:lpstr>
      <vt:lpstr>Training - Plan to Protect</vt:lpstr>
      <vt:lpstr>Child Registration</vt:lpstr>
      <vt:lpstr>Registration</vt:lpstr>
      <vt:lpstr>Registration</vt:lpstr>
      <vt:lpstr>Procedures</vt:lpstr>
      <vt:lpstr>Procedures</vt:lpstr>
      <vt:lpstr>Procedures</vt:lpstr>
      <vt:lpstr>Procedures – Case Study</vt:lpstr>
      <vt:lpstr>Procedures</vt:lpstr>
      <vt:lpstr>Procedures – Case Study</vt:lpstr>
      <vt:lpstr>Procedures</vt:lpstr>
      <vt:lpstr>Procedures</vt:lpstr>
      <vt:lpstr>Procedures</vt:lpstr>
      <vt:lpstr>Procedures</vt:lpstr>
      <vt:lpstr>Procedures</vt:lpstr>
      <vt:lpstr>Procedures</vt:lpstr>
      <vt:lpstr>Procedures - Discipline</vt:lpstr>
      <vt:lpstr>Procedures - Discipline Cont.</vt:lpstr>
      <vt:lpstr>Procedures</vt:lpstr>
      <vt:lpstr>Procedures </vt:lpstr>
      <vt:lpstr>Procedures</vt:lpstr>
      <vt:lpstr>Procedures </vt:lpstr>
      <vt:lpstr>PowerPoint Presentation</vt:lpstr>
      <vt:lpstr>Reporting Abuse </vt:lpstr>
      <vt:lpstr>Reporting Abuse</vt:lpstr>
      <vt:lpstr>Reporting Abuse – Procedure </vt:lpstr>
      <vt:lpstr>Reporting Abuse - Approach</vt:lpstr>
      <vt:lpstr>Reporting Abuse - Consequence</vt:lpstr>
      <vt:lpstr>Health and Safety</vt:lpstr>
      <vt:lpstr>Health and Safety</vt:lpstr>
      <vt:lpstr>Health and Safety</vt:lpstr>
      <vt:lpstr>Health and Safety</vt:lpstr>
      <vt:lpstr>Health and Safety</vt:lpstr>
      <vt:lpstr>Health and Safety - Fire Drill</vt:lpstr>
      <vt:lpstr>Health and Safety - Fire Drill</vt:lpstr>
      <vt:lpstr>Health and Safety - Fire Drill</vt:lpstr>
      <vt:lpstr>Health and Safety - Lock Down</vt:lpstr>
      <vt:lpstr>Health and Safety - Sanitation</vt:lpstr>
      <vt:lpstr>Health and Safety - Architectural Precautions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Plan to Protect Guidelines</dc:title>
  <cp:lastModifiedBy>Shana Guenther</cp:lastModifiedBy>
  <cp:revision>516</cp:revision>
  <dcterms:modified xsi:type="dcterms:W3CDTF">2021-09-16T22:51:20Z</dcterms:modified>
</cp:coreProperties>
</file>